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4"/>
  </p:notesMasterIdLst>
  <p:sldIdLst>
    <p:sldId id="260" r:id="rId3"/>
    <p:sldId id="263" r:id="rId4"/>
    <p:sldId id="258" r:id="rId5"/>
    <p:sldId id="274" r:id="rId6"/>
    <p:sldId id="276" r:id="rId7"/>
    <p:sldId id="266" r:id="rId8"/>
    <p:sldId id="283" r:id="rId9"/>
    <p:sldId id="262" r:id="rId10"/>
    <p:sldId id="279" r:id="rId11"/>
    <p:sldId id="281" r:id="rId12"/>
    <p:sldId id="285" r:id="rId13"/>
    <p:sldId id="284" r:id="rId14"/>
    <p:sldId id="286" r:id="rId15"/>
    <p:sldId id="287" r:id="rId16"/>
    <p:sldId id="288" r:id="rId17"/>
    <p:sldId id="289" r:id="rId18"/>
    <p:sldId id="290" r:id="rId19"/>
    <p:sldId id="292" r:id="rId20"/>
    <p:sldId id="293" r:id="rId21"/>
    <p:sldId id="294" r:id="rId22"/>
    <p:sldId id="268" r:id="rId23"/>
  </p:sldIdLst>
  <p:sldSz cx="9144000" cy="6858000" type="screen4x3"/>
  <p:notesSz cx="6858000" cy="9144000"/>
  <p:defaultTextStyle>
    <a:defPPr>
      <a:defRPr lang="zh-CN"/>
    </a:defPPr>
    <a:lvl1pPr marL="0" algn="l" defTabSz="914235" rtl="0" eaLnBrk="1" latinLnBrk="0" hangingPunct="1">
      <a:defRPr sz="1800" kern="1200">
        <a:solidFill>
          <a:schemeClr val="tx1"/>
        </a:solidFill>
        <a:latin typeface="+mn-lt"/>
        <a:ea typeface="+mn-ea"/>
        <a:cs typeface="+mn-cs"/>
      </a:defRPr>
    </a:lvl1pPr>
    <a:lvl2pPr marL="457120" algn="l" defTabSz="914235" rtl="0" eaLnBrk="1" latinLnBrk="0" hangingPunct="1">
      <a:defRPr sz="1800" kern="1200">
        <a:solidFill>
          <a:schemeClr val="tx1"/>
        </a:solidFill>
        <a:latin typeface="+mn-lt"/>
        <a:ea typeface="+mn-ea"/>
        <a:cs typeface="+mn-cs"/>
      </a:defRPr>
    </a:lvl2pPr>
    <a:lvl3pPr marL="914235" algn="l" defTabSz="914235" rtl="0" eaLnBrk="1" latinLnBrk="0" hangingPunct="1">
      <a:defRPr sz="1800" kern="1200">
        <a:solidFill>
          <a:schemeClr val="tx1"/>
        </a:solidFill>
        <a:latin typeface="+mn-lt"/>
        <a:ea typeface="+mn-ea"/>
        <a:cs typeface="+mn-cs"/>
      </a:defRPr>
    </a:lvl3pPr>
    <a:lvl4pPr marL="1371353" algn="l" defTabSz="914235" rtl="0" eaLnBrk="1" latinLnBrk="0" hangingPunct="1">
      <a:defRPr sz="1800" kern="1200">
        <a:solidFill>
          <a:schemeClr val="tx1"/>
        </a:solidFill>
        <a:latin typeface="+mn-lt"/>
        <a:ea typeface="+mn-ea"/>
        <a:cs typeface="+mn-cs"/>
      </a:defRPr>
    </a:lvl4pPr>
    <a:lvl5pPr marL="1828470" algn="l" defTabSz="914235" rtl="0" eaLnBrk="1" latinLnBrk="0" hangingPunct="1">
      <a:defRPr sz="1800" kern="1200">
        <a:solidFill>
          <a:schemeClr val="tx1"/>
        </a:solidFill>
        <a:latin typeface="+mn-lt"/>
        <a:ea typeface="+mn-ea"/>
        <a:cs typeface="+mn-cs"/>
      </a:defRPr>
    </a:lvl5pPr>
    <a:lvl6pPr marL="2285590" algn="l" defTabSz="914235" rtl="0" eaLnBrk="1" latinLnBrk="0" hangingPunct="1">
      <a:defRPr sz="1800" kern="1200">
        <a:solidFill>
          <a:schemeClr val="tx1"/>
        </a:solidFill>
        <a:latin typeface="+mn-lt"/>
        <a:ea typeface="+mn-ea"/>
        <a:cs typeface="+mn-cs"/>
      </a:defRPr>
    </a:lvl6pPr>
    <a:lvl7pPr marL="2742706" algn="l" defTabSz="914235" rtl="0" eaLnBrk="1" latinLnBrk="0" hangingPunct="1">
      <a:defRPr sz="1800" kern="1200">
        <a:solidFill>
          <a:schemeClr val="tx1"/>
        </a:solidFill>
        <a:latin typeface="+mn-lt"/>
        <a:ea typeface="+mn-ea"/>
        <a:cs typeface="+mn-cs"/>
      </a:defRPr>
    </a:lvl7pPr>
    <a:lvl8pPr marL="3199824" algn="l" defTabSz="914235" rtl="0" eaLnBrk="1" latinLnBrk="0" hangingPunct="1">
      <a:defRPr sz="1800" kern="1200">
        <a:solidFill>
          <a:schemeClr val="tx1"/>
        </a:solidFill>
        <a:latin typeface="+mn-lt"/>
        <a:ea typeface="+mn-ea"/>
        <a:cs typeface="+mn-cs"/>
      </a:defRPr>
    </a:lvl8pPr>
    <a:lvl9pPr marL="3656940" algn="l" defTabSz="914235"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34587" autoAdjust="0"/>
    <p:restoredTop sz="94620" autoAdjust="0"/>
  </p:normalViewPr>
  <p:slideViewPr>
    <p:cSldViewPr>
      <p:cViewPr varScale="1">
        <p:scale>
          <a:sx n="77" d="100"/>
          <a:sy n="77" d="100"/>
        </p:scale>
        <p:origin x="-688" y="-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3C0343-3214-47D4-9B03-938360B3E8B3}" type="datetimeFigureOut">
              <a:rPr lang="zh-CN" altLang="en-US" smtClean="0"/>
              <a:pPr/>
              <a:t>2021-01-20</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F2779D-831B-4E90-9EF1-C64AFE1AB7B6}" type="slidenum">
              <a:rPr lang="zh-CN" altLang="en-US" smtClean="0"/>
              <a:pPr/>
              <a:t>‹#›</a:t>
            </a:fld>
            <a:endParaRPr lang="zh-CN" altLang="en-US"/>
          </a:p>
        </p:txBody>
      </p:sp>
    </p:spTree>
    <p:extLst>
      <p:ext uri="{BB962C8B-B14F-4D97-AF65-F5344CB8AC3E}">
        <p14:creationId xmlns:p14="http://schemas.microsoft.com/office/powerpoint/2010/main" xmlns="" val="362819021"/>
      </p:ext>
    </p:extLst>
  </p:cSld>
  <p:clrMap bg1="lt1" tx1="dk1" bg2="lt2" tx2="dk2" accent1="accent1" accent2="accent2" accent3="accent3" accent4="accent4" accent5="accent5" accent6="accent6" hlink="hlink" folHlink="folHlink"/>
  <p:notesStyle>
    <a:lvl1pPr marL="0" algn="l" defTabSz="914235" rtl="0" eaLnBrk="1" latinLnBrk="0" hangingPunct="1">
      <a:defRPr sz="1200" kern="1200">
        <a:solidFill>
          <a:schemeClr val="tx1"/>
        </a:solidFill>
        <a:latin typeface="+mn-lt"/>
        <a:ea typeface="+mn-ea"/>
        <a:cs typeface="+mn-cs"/>
      </a:defRPr>
    </a:lvl1pPr>
    <a:lvl2pPr marL="457120" algn="l" defTabSz="914235" rtl="0" eaLnBrk="1" latinLnBrk="0" hangingPunct="1">
      <a:defRPr sz="1200" kern="1200">
        <a:solidFill>
          <a:schemeClr val="tx1"/>
        </a:solidFill>
        <a:latin typeface="+mn-lt"/>
        <a:ea typeface="+mn-ea"/>
        <a:cs typeface="+mn-cs"/>
      </a:defRPr>
    </a:lvl2pPr>
    <a:lvl3pPr marL="914235" algn="l" defTabSz="914235" rtl="0" eaLnBrk="1" latinLnBrk="0" hangingPunct="1">
      <a:defRPr sz="1200" kern="1200">
        <a:solidFill>
          <a:schemeClr val="tx1"/>
        </a:solidFill>
        <a:latin typeface="+mn-lt"/>
        <a:ea typeface="+mn-ea"/>
        <a:cs typeface="+mn-cs"/>
      </a:defRPr>
    </a:lvl3pPr>
    <a:lvl4pPr marL="1371353" algn="l" defTabSz="914235" rtl="0" eaLnBrk="1" latinLnBrk="0" hangingPunct="1">
      <a:defRPr sz="1200" kern="1200">
        <a:solidFill>
          <a:schemeClr val="tx1"/>
        </a:solidFill>
        <a:latin typeface="+mn-lt"/>
        <a:ea typeface="+mn-ea"/>
        <a:cs typeface="+mn-cs"/>
      </a:defRPr>
    </a:lvl4pPr>
    <a:lvl5pPr marL="1828470" algn="l" defTabSz="914235" rtl="0" eaLnBrk="1" latinLnBrk="0" hangingPunct="1">
      <a:defRPr sz="1200" kern="1200">
        <a:solidFill>
          <a:schemeClr val="tx1"/>
        </a:solidFill>
        <a:latin typeface="+mn-lt"/>
        <a:ea typeface="+mn-ea"/>
        <a:cs typeface="+mn-cs"/>
      </a:defRPr>
    </a:lvl5pPr>
    <a:lvl6pPr marL="2285590" algn="l" defTabSz="914235" rtl="0" eaLnBrk="1" latinLnBrk="0" hangingPunct="1">
      <a:defRPr sz="1200" kern="1200">
        <a:solidFill>
          <a:schemeClr val="tx1"/>
        </a:solidFill>
        <a:latin typeface="+mn-lt"/>
        <a:ea typeface="+mn-ea"/>
        <a:cs typeface="+mn-cs"/>
      </a:defRPr>
    </a:lvl6pPr>
    <a:lvl7pPr marL="2742706" algn="l" defTabSz="914235" rtl="0" eaLnBrk="1" latinLnBrk="0" hangingPunct="1">
      <a:defRPr sz="1200" kern="1200">
        <a:solidFill>
          <a:schemeClr val="tx1"/>
        </a:solidFill>
        <a:latin typeface="+mn-lt"/>
        <a:ea typeface="+mn-ea"/>
        <a:cs typeface="+mn-cs"/>
      </a:defRPr>
    </a:lvl7pPr>
    <a:lvl8pPr marL="3199824" algn="l" defTabSz="914235" rtl="0" eaLnBrk="1" latinLnBrk="0" hangingPunct="1">
      <a:defRPr sz="1200" kern="1200">
        <a:solidFill>
          <a:schemeClr val="tx1"/>
        </a:solidFill>
        <a:latin typeface="+mn-lt"/>
        <a:ea typeface="+mn-ea"/>
        <a:cs typeface="+mn-cs"/>
      </a:defRPr>
    </a:lvl8pPr>
    <a:lvl9pPr marL="3656940" algn="l" defTabSz="91423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8" y="2090003"/>
            <a:ext cx="9145383" cy="2217709"/>
          </a:xfrm>
          <a:custGeom>
            <a:avLst/>
            <a:gdLst/>
            <a:ahLst/>
            <a:cxnLst/>
            <a:rect l="l" t="t" r="r" b="b"/>
            <a:pathLst>
              <a:path w="12600305" h="2433320">
                <a:moveTo>
                  <a:pt x="12599686" y="2432959"/>
                </a:moveTo>
                <a:lnTo>
                  <a:pt x="0" y="2432959"/>
                </a:lnTo>
                <a:lnTo>
                  <a:pt x="0" y="0"/>
                </a:lnTo>
                <a:lnTo>
                  <a:pt x="12599686" y="0"/>
                </a:lnTo>
                <a:lnTo>
                  <a:pt x="12599686" y="2432959"/>
                </a:lnTo>
                <a:close/>
              </a:path>
            </a:pathLst>
          </a:custGeom>
          <a:solidFill>
            <a:srgbClr val="004098"/>
          </a:solidFill>
        </p:spPr>
        <p:txBody>
          <a:bodyPr wrap="square" lIns="0" tIns="0" rIns="0" bIns="0" rtlCol="0"/>
          <a:lstStyle/>
          <a:p>
            <a:pPr defTabSz="727000"/>
            <a:endParaRPr sz="1400">
              <a:solidFill>
                <a:prstClr val="black"/>
              </a:solidFill>
            </a:endParaRPr>
          </a:p>
        </p:txBody>
      </p:sp>
      <p:sp>
        <p:nvSpPr>
          <p:cNvPr id="17" name="bk object 17"/>
          <p:cNvSpPr/>
          <p:nvPr/>
        </p:nvSpPr>
        <p:spPr>
          <a:xfrm>
            <a:off x="18" y="1999329"/>
            <a:ext cx="9145383" cy="0"/>
          </a:xfrm>
          <a:custGeom>
            <a:avLst/>
            <a:gdLst/>
            <a:ahLst/>
            <a:cxnLst/>
            <a:rect l="l" t="t" r="r" b="b"/>
            <a:pathLst>
              <a:path w="12600305">
                <a:moveTo>
                  <a:pt x="0" y="0"/>
                </a:moveTo>
                <a:lnTo>
                  <a:pt x="12599686" y="0"/>
                </a:lnTo>
              </a:path>
            </a:pathLst>
          </a:custGeom>
          <a:ln w="77504">
            <a:solidFill>
              <a:srgbClr val="F39800"/>
            </a:solidFill>
          </a:ln>
        </p:spPr>
        <p:txBody>
          <a:bodyPr wrap="square" lIns="0" tIns="0" rIns="0" bIns="0" rtlCol="0"/>
          <a:lstStyle/>
          <a:p>
            <a:pPr defTabSz="727000"/>
            <a:endParaRPr sz="1400">
              <a:solidFill>
                <a:prstClr val="black"/>
              </a:solidFill>
            </a:endParaRPr>
          </a:p>
        </p:txBody>
      </p:sp>
      <p:sp>
        <p:nvSpPr>
          <p:cNvPr id="2" name="Holder 2"/>
          <p:cNvSpPr>
            <a:spLocks noGrp="1"/>
          </p:cNvSpPr>
          <p:nvPr>
            <p:ph type="ctrTitle"/>
          </p:nvPr>
        </p:nvSpPr>
        <p:spPr>
          <a:xfrm>
            <a:off x="570849" y="2588716"/>
            <a:ext cx="8006910" cy="369332"/>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372291" y="3840485"/>
            <a:ext cx="6404026"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10528" y="6377945"/>
            <a:ext cx="2927555" cy="276999"/>
          </a:xfrm>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a:xfrm>
            <a:off x="457430" y="6377945"/>
            <a:ext cx="2104180" cy="276999"/>
          </a:xfrm>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1/20/2021</a:t>
            </a:fld>
            <a:endParaRPr lang="en-US">
              <a:solidFill>
                <a:prstClr val="black">
                  <a:tint val="75000"/>
                </a:prstClr>
              </a:solidFill>
            </a:endParaRPr>
          </a:p>
        </p:txBody>
      </p:sp>
      <p:sp>
        <p:nvSpPr>
          <p:cNvPr id="6" name="Holder 6"/>
          <p:cNvSpPr>
            <a:spLocks noGrp="1"/>
          </p:cNvSpPr>
          <p:nvPr>
            <p:ph type="sldNum" sz="quarter" idx="7"/>
          </p:nvPr>
        </p:nvSpPr>
        <p:spPr>
          <a:xfrm>
            <a:off x="6586998" y="6377945"/>
            <a:ext cx="2104180" cy="276999"/>
          </a:xfrm>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1511990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1/20/2021</a:t>
            </a:fld>
            <a:endParaRPr lang="en-US">
              <a:solidFill>
                <a:prstClr val="black">
                  <a:tint val="75000"/>
                </a:prstClr>
              </a:solidFill>
            </a:endParaRP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2328649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482308" y="1172159"/>
            <a:ext cx="8183992" cy="292388"/>
          </a:xfrm>
        </p:spPr>
        <p:txBody>
          <a:bodyPr lIns="0" tIns="0" rIns="0" bIns="0"/>
          <a:lstStyle>
            <a:lvl1pPr>
              <a:defRPr sz="1900" b="0" i="0">
                <a:solidFill>
                  <a:srgbClr val="004098"/>
                </a:solidFill>
                <a:latin typeface="方正黑体简体" panose="02010601030101010101" charset="-122"/>
                <a:cs typeface="方正黑体简体" panose="02010601030101010101" charset="-122"/>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a:xfrm>
            <a:off x="3110528" y="6377945"/>
            <a:ext cx="2927555" cy="276999"/>
          </a:xfrm>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a:xfrm>
            <a:off x="457430" y="6377945"/>
            <a:ext cx="2104180" cy="276999"/>
          </a:xfrm>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1/20/2021</a:t>
            </a:fld>
            <a:endParaRPr lang="en-US">
              <a:solidFill>
                <a:prstClr val="black">
                  <a:tint val="75000"/>
                </a:prstClr>
              </a:solidFill>
            </a:endParaRPr>
          </a:p>
        </p:txBody>
      </p:sp>
      <p:sp>
        <p:nvSpPr>
          <p:cNvPr id="6" name="Holder 6"/>
          <p:cNvSpPr>
            <a:spLocks noGrp="1"/>
          </p:cNvSpPr>
          <p:nvPr>
            <p:ph type="sldNum" sz="quarter" idx="7"/>
          </p:nvPr>
        </p:nvSpPr>
        <p:spPr>
          <a:xfrm>
            <a:off x="6586998" y="6377945"/>
            <a:ext cx="2104180" cy="276999"/>
          </a:xfrm>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3462765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482308" y="1172159"/>
            <a:ext cx="8183992" cy="292388"/>
          </a:xfrm>
        </p:spPr>
        <p:txBody>
          <a:bodyPr lIns="0" tIns="0" rIns="0" bIns="0"/>
          <a:lstStyle>
            <a:lvl1pPr>
              <a:defRPr sz="1900" b="0" i="0">
                <a:solidFill>
                  <a:srgbClr val="004098"/>
                </a:solidFill>
                <a:latin typeface="方正黑体简体" panose="02010601030101010101" charset="-122"/>
                <a:cs typeface="方正黑体简体" panose="02010601030101010101" charset="-122"/>
              </a:defRPr>
            </a:lvl1pPr>
          </a:lstStyle>
          <a:p>
            <a:endParaRPr/>
          </a:p>
        </p:txBody>
      </p:sp>
      <p:sp>
        <p:nvSpPr>
          <p:cNvPr id="3" name="Holder 3"/>
          <p:cNvSpPr>
            <a:spLocks noGrp="1"/>
          </p:cNvSpPr>
          <p:nvPr>
            <p:ph sz="half" idx="2"/>
          </p:nvPr>
        </p:nvSpPr>
        <p:spPr>
          <a:xfrm>
            <a:off x="457431" y="1577345"/>
            <a:ext cx="3979645"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11533" y="1577345"/>
            <a:ext cx="3979645"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3110528" y="6377945"/>
            <a:ext cx="2927555" cy="276999"/>
          </a:xfrm>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6" name="Holder 6"/>
          <p:cNvSpPr>
            <a:spLocks noGrp="1"/>
          </p:cNvSpPr>
          <p:nvPr>
            <p:ph type="dt" sz="half" idx="6"/>
          </p:nvPr>
        </p:nvSpPr>
        <p:spPr>
          <a:xfrm>
            <a:off x="457430" y="6377945"/>
            <a:ext cx="2104180" cy="276999"/>
          </a:xfrm>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1/20/2021</a:t>
            </a:fld>
            <a:endParaRPr lang="en-US">
              <a:solidFill>
                <a:prstClr val="black">
                  <a:tint val="75000"/>
                </a:prstClr>
              </a:solidFill>
            </a:endParaRPr>
          </a:p>
        </p:txBody>
      </p:sp>
      <p:sp>
        <p:nvSpPr>
          <p:cNvPr id="7" name="Holder 7"/>
          <p:cNvSpPr>
            <a:spLocks noGrp="1"/>
          </p:cNvSpPr>
          <p:nvPr>
            <p:ph type="sldNum" sz="quarter" idx="7"/>
          </p:nvPr>
        </p:nvSpPr>
        <p:spPr>
          <a:xfrm>
            <a:off x="6586998" y="6377945"/>
            <a:ext cx="2104180" cy="276999"/>
          </a:xfrm>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2659370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482308" y="1172159"/>
            <a:ext cx="8183992" cy="292388"/>
          </a:xfrm>
        </p:spPr>
        <p:txBody>
          <a:bodyPr lIns="0" tIns="0" rIns="0" bIns="0"/>
          <a:lstStyle>
            <a:lvl1pPr>
              <a:defRPr sz="1900" b="0" i="0">
                <a:solidFill>
                  <a:srgbClr val="004098"/>
                </a:solidFill>
                <a:latin typeface="方正黑体简体" panose="02010601030101010101" charset="-122"/>
                <a:cs typeface="方正黑体简体" panose="02010601030101010101" charset="-122"/>
              </a:defRPr>
            </a:lvl1pPr>
          </a:lstStyle>
          <a:p>
            <a:endParaRPr/>
          </a:p>
        </p:txBody>
      </p:sp>
      <p:sp>
        <p:nvSpPr>
          <p:cNvPr id="3" name="Holder 3"/>
          <p:cNvSpPr>
            <a:spLocks noGrp="1"/>
          </p:cNvSpPr>
          <p:nvPr>
            <p:ph type="ftr" sz="quarter" idx="5"/>
          </p:nvPr>
        </p:nvSpPr>
        <p:spPr>
          <a:xfrm>
            <a:off x="3110528" y="6377945"/>
            <a:ext cx="2927555" cy="276999"/>
          </a:xfrm>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4" name="Holder 4"/>
          <p:cNvSpPr>
            <a:spLocks noGrp="1"/>
          </p:cNvSpPr>
          <p:nvPr>
            <p:ph type="dt" sz="half" idx="6"/>
          </p:nvPr>
        </p:nvSpPr>
        <p:spPr>
          <a:xfrm>
            <a:off x="457430" y="6377945"/>
            <a:ext cx="2104180" cy="276999"/>
          </a:xfrm>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1/20/2021</a:t>
            </a:fld>
            <a:endParaRPr lang="en-US">
              <a:solidFill>
                <a:prstClr val="black">
                  <a:tint val="75000"/>
                </a:prstClr>
              </a:solidFill>
            </a:endParaRPr>
          </a:p>
        </p:txBody>
      </p:sp>
      <p:sp>
        <p:nvSpPr>
          <p:cNvPr id="5" name="Holder 5"/>
          <p:cNvSpPr>
            <a:spLocks noGrp="1"/>
          </p:cNvSpPr>
          <p:nvPr>
            <p:ph type="sldNum" sz="quarter" idx="7"/>
          </p:nvPr>
        </p:nvSpPr>
        <p:spPr>
          <a:xfrm>
            <a:off x="6586998" y="6377945"/>
            <a:ext cx="2104180" cy="276999"/>
          </a:xfrm>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802129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3110528" y="6377945"/>
            <a:ext cx="2927555" cy="276999"/>
          </a:xfrm>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3" name="Holder 3"/>
          <p:cNvSpPr>
            <a:spLocks noGrp="1"/>
          </p:cNvSpPr>
          <p:nvPr>
            <p:ph type="dt" sz="half" idx="6"/>
          </p:nvPr>
        </p:nvSpPr>
        <p:spPr>
          <a:xfrm>
            <a:off x="457430" y="6377945"/>
            <a:ext cx="2104180" cy="276999"/>
          </a:xfrm>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1/20/2021</a:t>
            </a:fld>
            <a:endParaRPr lang="en-US">
              <a:solidFill>
                <a:prstClr val="black">
                  <a:tint val="75000"/>
                </a:prstClr>
              </a:solidFill>
            </a:endParaRPr>
          </a:p>
        </p:txBody>
      </p:sp>
      <p:sp>
        <p:nvSpPr>
          <p:cNvPr id="4" name="Holder 4"/>
          <p:cNvSpPr>
            <a:spLocks noGrp="1"/>
          </p:cNvSpPr>
          <p:nvPr>
            <p:ph type="sldNum" sz="quarter" idx="7"/>
          </p:nvPr>
        </p:nvSpPr>
        <p:spPr>
          <a:xfrm>
            <a:off x="6586998" y="6377945"/>
            <a:ext cx="2104180" cy="276999"/>
          </a:xfrm>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1259634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3" y="2089998"/>
            <a:ext cx="9145383" cy="2217709"/>
          </a:xfrm>
          <a:custGeom>
            <a:avLst/>
            <a:gdLst/>
            <a:ahLst/>
            <a:cxnLst/>
            <a:rect l="l" t="t" r="r" b="b"/>
            <a:pathLst>
              <a:path w="12600305" h="2433320">
                <a:moveTo>
                  <a:pt x="12599686" y="2432959"/>
                </a:moveTo>
                <a:lnTo>
                  <a:pt x="0" y="2432959"/>
                </a:lnTo>
                <a:lnTo>
                  <a:pt x="0" y="0"/>
                </a:lnTo>
                <a:lnTo>
                  <a:pt x="12599686" y="0"/>
                </a:lnTo>
                <a:lnTo>
                  <a:pt x="12599686" y="2432959"/>
                </a:lnTo>
                <a:close/>
              </a:path>
            </a:pathLst>
          </a:custGeom>
          <a:solidFill>
            <a:srgbClr val="004098"/>
          </a:solidFill>
        </p:spPr>
        <p:txBody>
          <a:bodyPr wrap="square" lIns="0" tIns="0" rIns="0" bIns="0" rtlCol="0"/>
          <a:lstStyle/>
          <a:p>
            <a:pPr defTabSz="727131"/>
            <a:endParaRPr sz="1400">
              <a:solidFill>
                <a:prstClr val="black"/>
              </a:solidFill>
            </a:endParaRPr>
          </a:p>
        </p:txBody>
      </p:sp>
      <p:sp>
        <p:nvSpPr>
          <p:cNvPr id="17" name="bk object 17"/>
          <p:cNvSpPr/>
          <p:nvPr/>
        </p:nvSpPr>
        <p:spPr>
          <a:xfrm>
            <a:off x="13" y="1999329"/>
            <a:ext cx="9145383" cy="0"/>
          </a:xfrm>
          <a:custGeom>
            <a:avLst/>
            <a:gdLst/>
            <a:ahLst/>
            <a:cxnLst/>
            <a:rect l="l" t="t" r="r" b="b"/>
            <a:pathLst>
              <a:path w="12600305">
                <a:moveTo>
                  <a:pt x="0" y="0"/>
                </a:moveTo>
                <a:lnTo>
                  <a:pt x="12599686" y="0"/>
                </a:lnTo>
              </a:path>
            </a:pathLst>
          </a:custGeom>
          <a:ln w="77504">
            <a:solidFill>
              <a:srgbClr val="F39800"/>
            </a:solidFill>
          </a:ln>
        </p:spPr>
        <p:txBody>
          <a:bodyPr wrap="square" lIns="0" tIns="0" rIns="0" bIns="0" rtlCol="0"/>
          <a:lstStyle/>
          <a:p>
            <a:pPr defTabSz="727131"/>
            <a:endParaRPr sz="1400">
              <a:solidFill>
                <a:prstClr val="black"/>
              </a:solidFill>
            </a:endParaRPr>
          </a:p>
        </p:txBody>
      </p:sp>
      <p:sp>
        <p:nvSpPr>
          <p:cNvPr id="2" name="Holder 2"/>
          <p:cNvSpPr>
            <a:spLocks noGrp="1"/>
          </p:cNvSpPr>
          <p:nvPr>
            <p:ph type="ctrTitle"/>
          </p:nvPr>
        </p:nvSpPr>
        <p:spPr>
          <a:xfrm>
            <a:off x="570849" y="2588715"/>
            <a:ext cx="8006910" cy="369332"/>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372291" y="3840480"/>
            <a:ext cx="6404026"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1/20/2021</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2638032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482308" y="1172159"/>
            <a:ext cx="8183992" cy="292388"/>
          </a:xfrm>
        </p:spPr>
        <p:txBody>
          <a:bodyPr lIns="0" tIns="0" rIns="0" bIns="0"/>
          <a:lstStyle>
            <a:lvl1pPr>
              <a:defRPr sz="1900" b="0" i="0">
                <a:solidFill>
                  <a:srgbClr val="004098"/>
                </a:solidFill>
                <a:latin typeface="方正黑体简体" panose="02010601030101010101" charset="-122"/>
                <a:cs typeface="方正黑体简体" panose="02010601030101010101" charset="-122"/>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1/20/2021</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1193307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482308" y="1172159"/>
            <a:ext cx="8183992" cy="292388"/>
          </a:xfrm>
        </p:spPr>
        <p:txBody>
          <a:bodyPr lIns="0" tIns="0" rIns="0" bIns="0"/>
          <a:lstStyle>
            <a:lvl1pPr>
              <a:defRPr sz="1900" b="0" i="0">
                <a:solidFill>
                  <a:srgbClr val="004098"/>
                </a:solidFill>
                <a:latin typeface="方正黑体简体" panose="02010601030101010101" charset="-122"/>
                <a:cs typeface="方正黑体简体" panose="02010601030101010101" charset="-122"/>
              </a:defRPr>
            </a:lvl1pPr>
          </a:lstStyle>
          <a:p>
            <a:endParaRPr/>
          </a:p>
        </p:txBody>
      </p:sp>
      <p:sp>
        <p:nvSpPr>
          <p:cNvPr id="3" name="Holder 3"/>
          <p:cNvSpPr>
            <a:spLocks noGrp="1"/>
          </p:cNvSpPr>
          <p:nvPr>
            <p:ph sz="half" idx="2"/>
          </p:nvPr>
        </p:nvSpPr>
        <p:spPr>
          <a:xfrm>
            <a:off x="457430" y="1577340"/>
            <a:ext cx="3979645"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11533" y="1577340"/>
            <a:ext cx="3979645"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1/20/2021</a:t>
            </a:fld>
            <a:endParaRPr lang="en-US">
              <a:solidFill>
                <a:prstClr val="black">
                  <a:tint val="75000"/>
                </a:prstClr>
              </a:solidFill>
            </a:endParaRPr>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1621807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482308" y="1172159"/>
            <a:ext cx="8183992" cy="292388"/>
          </a:xfrm>
        </p:spPr>
        <p:txBody>
          <a:bodyPr lIns="0" tIns="0" rIns="0" bIns="0"/>
          <a:lstStyle>
            <a:lvl1pPr>
              <a:defRPr sz="1900" b="0" i="0">
                <a:solidFill>
                  <a:srgbClr val="004098"/>
                </a:solidFill>
                <a:latin typeface="方正黑体简体" panose="02010601030101010101" charset="-122"/>
                <a:cs typeface="方正黑体简体" panose="02010601030101010101" charset="-122"/>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1/20/2021</a:t>
            </a:fld>
            <a:endParaRPr lang="en-US">
              <a:solidFill>
                <a:prstClr val="black">
                  <a:tint val="75000"/>
                </a:prstClr>
              </a:solidFill>
            </a:endParaRPr>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1435924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8.xml"/><Relationship Id="rId7"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4149" y="6665551"/>
            <a:ext cx="9116808" cy="0"/>
          </a:xfrm>
          <a:custGeom>
            <a:avLst/>
            <a:gdLst/>
            <a:ahLst/>
            <a:cxnLst/>
            <a:rect l="l" t="t" r="r" b="b"/>
            <a:pathLst>
              <a:path w="12560935">
                <a:moveTo>
                  <a:pt x="0" y="0"/>
                </a:moveTo>
                <a:lnTo>
                  <a:pt x="12560744" y="0"/>
                </a:lnTo>
              </a:path>
            </a:pathLst>
          </a:custGeom>
          <a:ln w="33267">
            <a:solidFill>
              <a:srgbClr val="FFD900"/>
            </a:solidFill>
          </a:ln>
        </p:spPr>
        <p:txBody>
          <a:bodyPr wrap="square" lIns="0" tIns="0" rIns="0" bIns="0" rtlCol="0"/>
          <a:lstStyle/>
          <a:p>
            <a:pPr defTabSz="727000"/>
            <a:endParaRPr sz="1400">
              <a:solidFill>
                <a:prstClr val="black"/>
              </a:solidFill>
            </a:endParaRPr>
          </a:p>
        </p:txBody>
      </p:sp>
      <p:sp>
        <p:nvSpPr>
          <p:cNvPr id="17" name="bk object 17"/>
          <p:cNvSpPr/>
          <p:nvPr/>
        </p:nvSpPr>
        <p:spPr>
          <a:xfrm>
            <a:off x="18" y="6708066"/>
            <a:ext cx="9145383" cy="149313"/>
          </a:xfrm>
          <a:custGeom>
            <a:avLst/>
            <a:gdLst/>
            <a:ahLst/>
            <a:cxnLst/>
            <a:rect l="l" t="t" r="r" b="b"/>
            <a:pathLst>
              <a:path w="12600305" h="163829">
                <a:moveTo>
                  <a:pt x="12599686" y="163760"/>
                </a:moveTo>
                <a:lnTo>
                  <a:pt x="0" y="163760"/>
                </a:lnTo>
                <a:lnTo>
                  <a:pt x="0" y="0"/>
                </a:lnTo>
                <a:lnTo>
                  <a:pt x="12599686" y="0"/>
                </a:lnTo>
                <a:lnTo>
                  <a:pt x="12599686" y="163760"/>
                </a:lnTo>
                <a:close/>
              </a:path>
            </a:pathLst>
          </a:custGeom>
          <a:solidFill>
            <a:srgbClr val="004098"/>
          </a:solidFill>
        </p:spPr>
        <p:txBody>
          <a:bodyPr wrap="square" lIns="0" tIns="0" rIns="0" bIns="0" rtlCol="0"/>
          <a:lstStyle/>
          <a:p>
            <a:pPr defTabSz="727000"/>
            <a:endParaRPr sz="1400">
              <a:solidFill>
                <a:prstClr val="black"/>
              </a:solidFill>
            </a:endParaRPr>
          </a:p>
        </p:txBody>
      </p:sp>
      <p:sp>
        <p:nvSpPr>
          <p:cNvPr id="18" name="bk object 18"/>
          <p:cNvSpPr/>
          <p:nvPr/>
        </p:nvSpPr>
        <p:spPr>
          <a:xfrm>
            <a:off x="18" y="6665554"/>
            <a:ext cx="9145383" cy="0"/>
          </a:xfrm>
          <a:custGeom>
            <a:avLst/>
            <a:gdLst/>
            <a:ahLst/>
            <a:cxnLst/>
            <a:rect l="l" t="t" r="r" b="b"/>
            <a:pathLst>
              <a:path w="12600305">
                <a:moveTo>
                  <a:pt x="0" y="0"/>
                </a:moveTo>
                <a:lnTo>
                  <a:pt x="12599686" y="0"/>
                </a:lnTo>
              </a:path>
            </a:pathLst>
          </a:custGeom>
          <a:ln w="36346">
            <a:solidFill>
              <a:srgbClr val="F39800"/>
            </a:solidFill>
          </a:ln>
        </p:spPr>
        <p:txBody>
          <a:bodyPr wrap="square" lIns="0" tIns="0" rIns="0" bIns="0" rtlCol="0"/>
          <a:lstStyle/>
          <a:p>
            <a:pPr defTabSz="727000"/>
            <a:endParaRPr sz="1400">
              <a:solidFill>
                <a:prstClr val="black"/>
              </a:solidFill>
            </a:endParaRPr>
          </a:p>
        </p:txBody>
      </p:sp>
      <p:sp>
        <p:nvSpPr>
          <p:cNvPr id="19" name="bk object 19"/>
          <p:cNvSpPr/>
          <p:nvPr/>
        </p:nvSpPr>
        <p:spPr>
          <a:xfrm>
            <a:off x="394" y="0"/>
            <a:ext cx="9144922" cy="701426"/>
          </a:xfrm>
          <a:custGeom>
            <a:avLst/>
            <a:gdLst/>
            <a:ahLst/>
            <a:cxnLst/>
            <a:rect l="l" t="t" r="r" b="b"/>
            <a:pathLst>
              <a:path w="12599670" h="769620">
                <a:moveTo>
                  <a:pt x="0" y="0"/>
                </a:moveTo>
                <a:lnTo>
                  <a:pt x="12599456" y="0"/>
                </a:lnTo>
                <a:lnTo>
                  <a:pt x="12599456" y="769352"/>
                </a:lnTo>
                <a:lnTo>
                  <a:pt x="0" y="769352"/>
                </a:lnTo>
                <a:lnTo>
                  <a:pt x="0" y="0"/>
                </a:lnTo>
                <a:close/>
              </a:path>
            </a:pathLst>
          </a:custGeom>
          <a:solidFill>
            <a:srgbClr val="004098"/>
          </a:solidFill>
        </p:spPr>
        <p:txBody>
          <a:bodyPr wrap="square" lIns="0" tIns="0" rIns="0" bIns="0" rtlCol="0"/>
          <a:lstStyle/>
          <a:p>
            <a:pPr defTabSz="727000"/>
            <a:endParaRPr sz="1400">
              <a:solidFill>
                <a:prstClr val="black"/>
              </a:solidFill>
            </a:endParaRPr>
          </a:p>
        </p:txBody>
      </p:sp>
      <p:sp>
        <p:nvSpPr>
          <p:cNvPr id="20" name="bk object 20"/>
          <p:cNvSpPr/>
          <p:nvPr/>
        </p:nvSpPr>
        <p:spPr>
          <a:xfrm>
            <a:off x="1131758" y="147432"/>
            <a:ext cx="352606" cy="185685"/>
          </a:xfrm>
          <a:prstGeom prst="rect">
            <a:avLst/>
          </a:prstGeom>
          <a:blipFill>
            <a:blip r:embed="rId7" cstate="print"/>
            <a:stretch>
              <a:fillRect/>
            </a:stretch>
          </a:blipFill>
        </p:spPr>
        <p:txBody>
          <a:bodyPr wrap="square" lIns="0" tIns="0" rIns="0" bIns="0" rtlCol="0"/>
          <a:lstStyle/>
          <a:p>
            <a:pPr defTabSz="727000"/>
            <a:endParaRPr sz="1400">
              <a:solidFill>
                <a:prstClr val="black"/>
              </a:solidFill>
            </a:endParaRPr>
          </a:p>
        </p:txBody>
      </p:sp>
      <p:sp>
        <p:nvSpPr>
          <p:cNvPr id="21" name="bk object 21"/>
          <p:cNvSpPr/>
          <p:nvPr/>
        </p:nvSpPr>
        <p:spPr>
          <a:xfrm>
            <a:off x="776972" y="100418"/>
            <a:ext cx="706774" cy="393442"/>
          </a:xfrm>
          <a:prstGeom prst="rect">
            <a:avLst/>
          </a:prstGeom>
          <a:blipFill>
            <a:blip r:embed="rId8" cstate="print"/>
            <a:stretch>
              <a:fillRect/>
            </a:stretch>
          </a:blipFill>
        </p:spPr>
        <p:txBody>
          <a:bodyPr wrap="square" lIns="0" tIns="0" rIns="0" bIns="0" rtlCol="0"/>
          <a:lstStyle/>
          <a:p>
            <a:pPr defTabSz="727000"/>
            <a:endParaRPr sz="1400">
              <a:solidFill>
                <a:prstClr val="black"/>
              </a:solidFill>
            </a:endParaRPr>
          </a:p>
        </p:txBody>
      </p:sp>
      <p:sp>
        <p:nvSpPr>
          <p:cNvPr id="22" name="bk object 22"/>
          <p:cNvSpPr/>
          <p:nvPr/>
        </p:nvSpPr>
        <p:spPr>
          <a:xfrm>
            <a:off x="215537" y="99434"/>
            <a:ext cx="450287" cy="397590"/>
          </a:xfrm>
          <a:custGeom>
            <a:avLst/>
            <a:gdLst/>
            <a:ahLst/>
            <a:cxnLst/>
            <a:rect l="l" t="t" r="r" b="b"/>
            <a:pathLst>
              <a:path w="620394" h="436245">
                <a:moveTo>
                  <a:pt x="310137" y="0"/>
                </a:moveTo>
                <a:lnTo>
                  <a:pt x="302706" y="2827"/>
                </a:lnTo>
                <a:lnTo>
                  <a:pt x="210420" y="34491"/>
                </a:lnTo>
                <a:lnTo>
                  <a:pt x="210420" y="65167"/>
                </a:lnTo>
                <a:lnTo>
                  <a:pt x="167556" y="73389"/>
                </a:lnTo>
                <a:lnTo>
                  <a:pt x="120060" y="87516"/>
                </a:lnTo>
                <a:lnTo>
                  <a:pt x="73289" y="109362"/>
                </a:lnTo>
                <a:lnTo>
                  <a:pt x="33581" y="140578"/>
                </a:lnTo>
                <a:lnTo>
                  <a:pt x="7276" y="182812"/>
                </a:lnTo>
                <a:lnTo>
                  <a:pt x="0" y="225896"/>
                </a:lnTo>
                <a:lnTo>
                  <a:pt x="3327" y="244915"/>
                </a:lnTo>
                <a:lnTo>
                  <a:pt x="35683" y="298567"/>
                </a:lnTo>
                <a:lnTo>
                  <a:pt x="73001" y="328886"/>
                </a:lnTo>
                <a:lnTo>
                  <a:pt x="129890" y="358214"/>
                </a:lnTo>
                <a:lnTo>
                  <a:pt x="210460" y="384059"/>
                </a:lnTo>
                <a:lnTo>
                  <a:pt x="210460" y="435852"/>
                </a:lnTo>
                <a:lnTo>
                  <a:pt x="409648" y="435852"/>
                </a:lnTo>
                <a:lnTo>
                  <a:pt x="409763" y="384059"/>
                </a:lnTo>
                <a:lnTo>
                  <a:pt x="410160" y="383959"/>
                </a:lnTo>
                <a:lnTo>
                  <a:pt x="490376" y="358106"/>
                </a:lnTo>
                <a:lnTo>
                  <a:pt x="547129" y="328788"/>
                </a:lnTo>
                <a:lnTo>
                  <a:pt x="584446" y="298491"/>
                </a:lnTo>
                <a:lnTo>
                  <a:pt x="616883" y="244915"/>
                </a:lnTo>
                <a:lnTo>
                  <a:pt x="620210" y="225896"/>
                </a:lnTo>
                <a:lnTo>
                  <a:pt x="619354" y="208173"/>
                </a:lnTo>
                <a:lnTo>
                  <a:pt x="587056" y="141034"/>
                </a:lnTo>
                <a:lnTo>
                  <a:pt x="548037" y="110024"/>
                </a:lnTo>
                <a:lnTo>
                  <a:pt x="501978" y="88191"/>
                </a:lnTo>
                <a:lnTo>
                  <a:pt x="454978" y="73948"/>
                </a:lnTo>
                <a:lnTo>
                  <a:pt x="413140" y="65704"/>
                </a:lnTo>
                <a:lnTo>
                  <a:pt x="409591" y="65222"/>
                </a:lnTo>
                <a:lnTo>
                  <a:pt x="409695" y="26450"/>
                </a:lnTo>
                <a:lnTo>
                  <a:pt x="354287" y="12128"/>
                </a:lnTo>
                <a:lnTo>
                  <a:pt x="310137" y="0"/>
                </a:lnTo>
                <a:close/>
              </a:path>
            </a:pathLst>
          </a:custGeom>
          <a:solidFill>
            <a:srgbClr val="E60013"/>
          </a:solidFill>
        </p:spPr>
        <p:txBody>
          <a:bodyPr wrap="square" lIns="0" tIns="0" rIns="0" bIns="0" rtlCol="0"/>
          <a:lstStyle/>
          <a:p>
            <a:pPr defTabSz="727000"/>
            <a:endParaRPr sz="1400">
              <a:solidFill>
                <a:prstClr val="black"/>
              </a:solidFill>
            </a:endParaRPr>
          </a:p>
        </p:txBody>
      </p:sp>
      <p:sp>
        <p:nvSpPr>
          <p:cNvPr id="23" name="bk object 23"/>
          <p:cNvSpPr/>
          <p:nvPr/>
        </p:nvSpPr>
        <p:spPr>
          <a:xfrm>
            <a:off x="445892" y="417167"/>
            <a:ext cx="5531" cy="1157"/>
          </a:xfrm>
          <a:custGeom>
            <a:avLst/>
            <a:gdLst/>
            <a:ahLst/>
            <a:cxnLst/>
            <a:rect l="l" t="t" r="r" b="b"/>
            <a:pathLst>
              <a:path w="7620" h="1270">
                <a:moveTo>
                  <a:pt x="0" y="1269"/>
                </a:moveTo>
                <a:lnTo>
                  <a:pt x="7029" y="1269"/>
                </a:lnTo>
                <a:lnTo>
                  <a:pt x="7029" y="0"/>
                </a:lnTo>
                <a:lnTo>
                  <a:pt x="0" y="0"/>
                </a:lnTo>
                <a:lnTo>
                  <a:pt x="0" y="1269"/>
                </a:lnTo>
                <a:close/>
              </a:path>
            </a:pathLst>
          </a:custGeom>
          <a:solidFill>
            <a:srgbClr val="FFD900"/>
          </a:solidFill>
        </p:spPr>
        <p:txBody>
          <a:bodyPr wrap="square" lIns="0" tIns="0" rIns="0" bIns="0" rtlCol="0"/>
          <a:lstStyle/>
          <a:p>
            <a:pPr defTabSz="727000"/>
            <a:endParaRPr sz="1400">
              <a:solidFill>
                <a:prstClr val="black"/>
              </a:solidFill>
            </a:endParaRPr>
          </a:p>
        </p:txBody>
      </p:sp>
      <p:sp>
        <p:nvSpPr>
          <p:cNvPr id="24" name="bk object 24"/>
          <p:cNvSpPr/>
          <p:nvPr/>
        </p:nvSpPr>
        <p:spPr>
          <a:xfrm>
            <a:off x="445892" y="414848"/>
            <a:ext cx="12444" cy="2315"/>
          </a:xfrm>
          <a:custGeom>
            <a:avLst/>
            <a:gdLst/>
            <a:ahLst/>
            <a:cxnLst/>
            <a:rect l="l" t="t" r="r" b="b"/>
            <a:pathLst>
              <a:path w="17145" h="2540">
                <a:moveTo>
                  <a:pt x="0" y="2540"/>
                </a:moveTo>
                <a:lnTo>
                  <a:pt x="17021" y="2540"/>
                </a:lnTo>
                <a:lnTo>
                  <a:pt x="17021" y="0"/>
                </a:lnTo>
                <a:lnTo>
                  <a:pt x="0" y="0"/>
                </a:lnTo>
                <a:lnTo>
                  <a:pt x="0" y="2540"/>
                </a:lnTo>
                <a:close/>
              </a:path>
            </a:pathLst>
          </a:custGeom>
          <a:solidFill>
            <a:srgbClr val="FFD900"/>
          </a:solidFill>
        </p:spPr>
        <p:txBody>
          <a:bodyPr wrap="square" lIns="0" tIns="0" rIns="0" bIns="0" rtlCol="0"/>
          <a:lstStyle/>
          <a:p>
            <a:pPr defTabSz="727000"/>
            <a:endParaRPr sz="1400">
              <a:solidFill>
                <a:prstClr val="black"/>
              </a:solidFill>
            </a:endParaRPr>
          </a:p>
        </p:txBody>
      </p:sp>
      <p:sp>
        <p:nvSpPr>
          <p:cNvPr id="25" name="bk object 25"/>
          <p:cNvSpPr/>
          <p:nvPr/>
        </p:nvSpPr>
        <p:spPr>
          <a:xfrm>
            <a:off x="453623" y="265533"/>
            <a:ext cx="0" cy="149313"/>
          </a:xfrm>
          <a:custGeom>
            <a:avLst/>
            <a:gdLst/>
            <a:ahLst/>
            <a:cxnLst/>
            <a:rect l="l" t="t" r="r" b="b"/>
            <a:pathLst>
              <a:path h="163829">
                <a:moveTo>
                  <a:pt x="0" y="0"/>
                </a:moveTo>
                <a:lnTo>
                  <a:pt x="0" y="163829"/>
                </a:lnTo>
              </a:path>
            </a:pathLst>
          </a:custGeom>
          <a:ln w="21303">
            <a:solidFill>
              <a:srgbClr val="FFD900"/>
            </a:solidFill>
          </a:ln>
        </p:spPr>
        <p:txBody>
          <a:bodyPr wrap="square" lIns="0" tIns="0" rIns="0" bIns="0" rtlCol="0"/>
          <a:lstStyle/>
          <a:p>
            <a:pPr defTabSz="727000"/>
            <a:endParaRPr sz="1400">
              <a:solidFill>
                <a:prstClr val="black"/>
              </a:solidFill>
            </a:endParaRPr>
          </a:p>
        </p:txBody>
      </p:sp>
      <p:sp>
        <p:nvSpPr>
          <p:cNvPr id="26" name="bk object 26"/>
          <p:cNvSpPr/>
          <p:nvPr/>
        </p:nvSpPr>
        <p:spPr>
          <a:xfrm>
            <a:off x="445897" y="260903"/>
            <a:ext cx="8757" cy="4630"/>
          </a:xfrm>
          <a:custGeom>
            <a:avLst/>
            <a:gdLst/>
            <a:ahLst/>
            <a:cxnLst/>
            <a:rect l="l" t="t" r="r" b="b"/>
            <a:pathLst>
              <a:path w="12065" h="5079">
                <a:moveTo>
                  <a:pt x="0" y="5079"/>
                </a:moveTo>
                <a:lnTo>
                  <a:pt x="11472" y="5079"/>
                </a:lnTo>
                <a:lnTo>
                  <a:pt x="11472" y="0"/>
                </a:lnTo>
                <a:lnTo>
                  <a:pt x="0" y="0"/>
                </a:lnTo>
                <a:lnTo>
                  <a:pt x="0" y="5079"/>
                </a:lnTo>
                <a:close/>
              </a:path>
            </a:pathLst>
          </a:custGeom>
          <a:solidFill>
            <a:srgbClr val="FFD900"/>
          </a:solidFill>
        </p:spPr>
        <p:txBody>
          <a:bodyPr wrap="square" lIns="0" tIns="0" rIns="0" bIns="0" rtlCol="0"/>
          <a:lstStyle/>
          <a:p>
            <a:pPr defTabSz="727000"/>
            <a:endParaRPr sz="1400">
              <a:solidFill>
                <a:prstClr val="black"/>
              </a:solidFill>
            </a:endParaRPr>
          </a:p>
        </p:txBody>
      </p:sp>
      <p:sp>
        <p:nvSpPr>
          <p:cNvPr id="27" name="bk object 27"/>
          <p:cNvSpPr/>
          <p:nvPr/>
        </p:nvSpPr>
        <p:spPr>
          <a:xfrm>
            <a:off x="376275" y="258756"/>
            <a:ext cx="0" cy="143526"/>
          </a:xfrm>
          <a:custGeom>
            <a:avLst/>
            <a:gdLst/>
            <a:ahLst/>
            <a:cxnLst/>
            <a:rect l="l" t="t" r="r" b="b"/>
            <a:pathLst>
              <a:path h="157479">
                <a:moveTo>
                  <a:pt x="0" y="0"/>
                </a:moveTo>
                <a:lnTo>
                  <a:pt x="0" y="157219"/>
                </a:lnTo>
              </a:path>
            </a:pathLst>
          </a:custGeom>
          <a:ln w="22096">
            <a:solidFill>
              <a:srgbClr val="FFD900"/>
            </a:solidFill>
          </a:ln>
        </p:spPr>
        <p:txBody>
          <a:bodyPr wrap="square" lIns="0" tIns="0" rIns="0" bIns="0" rtlCol="0"/>
          <a:lstStyle/>
          <a:p>
            <a:pPr defTabSz="727000"/>
            <a:endParaRPr sz="1400">
              <a:solidFill>
                <a:prstClr val="black"/>
              </a:solidFill>
            </a:endParaRPr>
          </a:p>
        </p:txBody>
      </p:sp>
      <p:sp>
        <p:nvSpPr>
          <p:cNvPr id="28" name="bk object 28"/>
          <p:cNvSpPr/>
          <p:nvPr/>
        </p:nvSpPr>
        <p:spPr>
          <a:xfrm>
            <a:off x="427209" y="245734"/>
            <a:ext cx="0" cy="172463"/>
          </a:xfrm>
          <a:custGeom>
            <a:avLst/>
            <a:gdLst/>
            <a:ahLst/>
            <a:cxnLst/>
            <a:rect l="l" t="t" r="r" b="b"/>
            <a:pathLst>
              <a:path h="189229">
                <a:moveTo>
                  <a:pt x="0" y="0"/>
                </a:moveTo>
                <a:lnTo>
                  <a:pt x="0" y="188672"/>
                </a:lnTo>
              </a:path>
            </a:pathLst>
          </a:custGeom>
          <a:ln w="22053">
            <a:solidFill>
              <a:srgbClr val="FFD900"/>
            </a:solidFill>
          </a:ln>
        </p:spPr>
        <p:txBody>
          <a:bodyPr wrap="square" lIns="0" tIns="0" rIns="0" bIns="0" rtlCol="0"/>
          <a:lstStyle/>
          <a:p>
            <a:pPr defTabSz="727000"/>
            <a:endParaRPr sz="1400">
              <a:solidFill>
                <a:prstClr val="black"/>
              </a:solidFill>
            </a:endParaRPr>
          </a:p>
        </p:txBody>
      </p:sp>
      <p:sp>
        <p:nvSpPr>
          <p:cNvPr id="29" name="bk object 29"/>
          <p:cNvSpPr/>
          <p:nvPr/>
        </p:nvSpPr>
        <p:spPr>
          <a:xfrm>
            <a:off x="215537" y="102007"/>
            <a:ext cx="219843" cy="394697"/>
          </a:xfrm>
          <a:custGeom>
            <a:avLst/>
            <a:gdLst/>
            <a:ahLst/>
            <a:cxnLst/>
            <a:rect l="l" t="t" r="r" b="b"/>
            <a:pathLst>
              <a:path w="302895" h="433070">
                <a:moveTo>
                  <a:pt x="302714" y="0"/>
                </a:moveTo>
                <a:lnTo>
                  <a:pt x="210420" y="31664"/>
                </a:lnTo>
                <a:lnTo>
                  <a:pt x="210420" y="62340"/>
                </a:lnTo>
                <a:lnTo>
                  <a:pt x="209435" y="62506"/>
                </a:lnTo>
                <a:lnTo>
                  <a:pt x="167556" y="70562"/>
                </a:lnTo>
                <a:lnTo>
                  <a:pt x="120060" y="84689"/>
                </a:lnTo>
                <a:lnTo>
                  <a:pt x="73289" y="106535"/>
                </a:lnTo>
                <a:lnTo>
                  <a:pt x="33581" y="137751"/>
                </a:lnTo>
                <a:lnTo>
                  <a:pt x="7276" y="179985"/>
                </a:lnTo>
                <a:lnTo>
                  <a:pt x="0" y="223069"/>
                </a:lnTo>
                <a:lnTo>
                  <a:pt x="3327" y="242088"/>
                </a:lnTo>
                <a:lnTo>
                  <a:pt x="35683" y="295740"/>
                </a:lnTo>
                <a:lnTo>
                  <a:pt x="73001" y="326059"/>
                </a:lnTo>
                <a:lnTo>
                  <a:pt x="129890" y="355387"/>
                </a:lnTo>
                <a:lnTo>
                  <a:pt x="210460" y="381232"/>
                </a:lnTo>
                <a:lnTo>
                  <a:pt x="210460" y="433025"/>
                </a:lnTo>
                <a:lnTo>
                  <a:pt x="246413" y="433025"/>
                </a:lnTo>
                <a:lnTo>
                  <a:pt x="246431" y="372203"/>
                </a:lnTo>
                <a:lnTo>
                  <a:pt x="233765" y="369592"/>
                </a:lnTo>
                <a:lnTo>
                  <a:pt x="203197" y="361643"/>
                </a:lnTo>
                <a:lnTo>
                  <a:pt x="161733" y="347464"/>
                </a:lnTo>
                <a:lnTo>
                  <a:pt x="116680" y="326214"/>
                </a:lnTo>
                <a:lnTo>
                  <a:pt x="75343" y="297051"/>
                </a:lnTo>
                <a:lnTo>
                  <a:pt x="45028" y="259135"/>
                </a:lnTo>
                <a:lnTo>
                  <a:pt x="33042" y="211625"/>
                </a:lnTo>
                <a:lnTo>
                  <a:pt x="35101" y="194153"/>
                </a:lnTo>
                <a:lnTo>
                  <a:pt x="53104" y="152842"/>
                </a:lnTo>
                <a:lnTo>
                  <a:pt x="104795" y="104349"/>
                </a:lnTo>
                <a:lnTo>
                  <a:pt x="207915" y="65332"/>
                </a:lnTo>
                <a:lnTo>
                  <a:pt x="210420" y="64857"/>
                </a:lnTo>
                <a:lnTo>
                  <a:pt x="268989" y="64857"/>
                </a:lnTo>
                <a:lnTo>
                  <a:pt x="268989" y="61833"/>
                </a:lnTo>
                <a:lnTo>
                  <a:pt x="302714" y="51948"/>
                </a:lnTo>
                <a:lnTo>
                  <a:pt x="302714" y="0"/>
                </a:lnTo>
                <a:close/>
              </a:path>
              <a:path w="302895" h="433070">
                <a:moveTo>
                  <a:pt x="268989" y="64857"/>
                </a:moveTo>
                <a:lnTo>
                  <a:pt x="210420" y="64857"/>
                </a:lnTo>
                <a:lnTo>
                  <a:pt x="210420" y="69328"/>
                </a:lnTo>
                <a:lnTo>
                  <a:pt x="209086" y="69742"/>
                </a:lnTo>
                <a:lnTo>
                  <a:pt x="166483" y="84925"/>
                </a:lnTo>
                <a:lnTo>
                  <a:pt x="120756" y="109019"/>
                </a:lnTo>
                <a:lnTo>
                  <a:pt x="81276" y="143452"/>
                </a:lnTo>
                <a:lnTo>
                  <a:pt x="57417" y="189654"/>
                </a:lnTo>
                <a:lnTo>
                  <a:pt x="54358" y="220827"/>
                </a:lnTo>
                <a:lnTo>
                  <a:pt x="56381" y="234791"/>
                </a:lnTo>
                <a:lnTo>
                  <a:pt x="103431" y="298580"/>
                </a:lnTo>
                <a:lnTo>
                  <a:pt x="146772" y="325988"/>
                </a:lnTo>
                <a:lnTo>
                  <a:pt x="201242" y="349220"/>
                </a:lnTo>
                <a:lnTo>
                  <a:pt x="265235" y="367181"/>
                </a:lnTo>
                <a:lnTo>
                  <a:pt x="265235" y="433025"/>
                </a:lnTo>
                <a:lnTo>
                  <a:pt x="300604" y="433025"/>
                </a:lnTo>
                <a:lnTo>
                  <a:pt x="300644" y="373917"/>
                </a:lnTo>
                <a:lnTo>
                  <a:pt x="300773" y="357263"/>
                </a:lnTo>
                <a:lnTo>
                  <a:pt x="246420" y="345300"/>
                </a:lnTo>
                <a:lnTo>
                  <a:pt x="204620" y="331297"/>
                </a:lnTo>
                <a:lnTo>
                  <a:pt x="161279" y="310482"/>
                </a:lnTo>
                <a:lnTo>
                  <a:pt x="123034" y="281829"/>
                </a:lnTo>
                <a:lnTo>
                  <a:pt x="96520" y="244312"/>
                </a:lnTo>
                <a:lnTo>
                  <a:pt x="88373" y="196904"/>
                </a:lnTo>
                <a:lnTo>
                  <a:pt x="102458" y="153209"/>
                </a:lnTo>
                <a:lnTo>
                  <a:pt x="133026" y="118416"/>
                </a:lnTo>
                <a:lnTo>
                  <a:pt x="171468" y="92127"/>
                </a:lnTo>
                <a:lnTo>
                  <a:pt x="209305" y="73889"/>
                </a:lnTo>
                <a:lnTo>
                  <a:pt x="210420" y="73511"/>
                </a:lnTo>
                <a:lnTo>
                  <a:pt x="229167" y="73511"/>
                </a:lnTo>
                <a:lnTo>
                  <a:pt x="244141" y="69119"/>
                </a:lnTo>
                <a:lnTo>
                  <a:pt x="268989" y="69119"/>
                </a:lnTo>
                <a:lnTo>
                  <a:pt x="268989" y="64857"/>
                </a:lnTo>
                <a:close/>
              </a:path>
              <a:path w="302895" h="433070">
                <a:moveTo>
                  <a:pt x="268994" y="149233"/>
                </a:moveTo>
                <a:lnTo>
                  <a:pt x="244141" y="149233"/>
                </a:lnTo>
                <a:lnTo>
                  <a:pt x="244141" y="332729"/>
                </a:lnTo>
                <a:lnTo>
                  <a:pt x="263260" y="338017"/>
                </a:lnTo>
                <a:lnTo>
                  <a:pt x="269169" y="339529"/>
                </a:lnTo>
                <a:lnTo>
                  <a:pt x="268994" y="149233"/>
                </a:lnTo>
                <a:close/>
              </a:path>
              <a:path w="302895" h="433070">
                <a:moveTo>
                  <a:pt x="268989" y="69119"/>
                </a:moveTo>
                <a:lnTo>
                  <a:pt x="244141" y="69119"/>
                </a:lnTo>
                <a:lnTo>
                  <a:pt x="244141" y="92717"/>
                </a:lnTo>
                <a:lnTo>
                  <a:pt x="210420" y="102610"/>
                </a:lnTo>
                <a:lnTo>
                  <a:pt x="210420" y="157082"/>
                </a:lnTo>
                <a:lnTo>
                  <a:pt x="244141" y="149233"/>
                </a:lnTo>
                <a:lnTo>
                  <a:pt x="268994" y="149233"/>
                </a:lnTo>
                <a:lnTo>
                  <a:pt x="268991" y="143452"/>
                </a:lnTo>
                <a:lnTo>
                  <a:pt x="302714" y="135596"/>
                </a:lnTo>
                <a:lnTo>
                  <a:pt x="302714" y="85431"/>
                </a:lnTo>
                <a:lnTo>
                  <a:pt x="268989" y="85431"/>
                </a:lnTo>
                <a:lnTo>
                  <a:pt x="268989" y="69119"/>
                </a:lnTo>
                <a:close/>
              </a:path>
              <a:path w="302895" h="433070">
                <a:moveTo>
                  <a:pt x="302714" y="75542"/>
                </a:moveTo>
                <a:lnTo>
                  <a:pt x="268989" y="85431"/>
                </a:lnTo>
                <a:lnTo>
                  <a:pt x="302714" y="85431"/>
                </a:lnTo>
                <a:lnTo>
                  <a:pt x="302714" y="75542"/>
                </a:lnTo>
                <a:close/>
              </a:path>
              <a:path w="302895" h="433070">
                <a:moveTo>
                  <a:pt x="229167" y="73511"/>
                </a:moveTo>
                <a:lnTo>
                  <a:pt x="210420" y="73511"/>
                </a:lnTo>
                <a:lnTo>
                  <a:pt x="210420" y="79009"/>
                </a:lnTo>
                <a:lnTo>
                  <a:pt x="229167" y="73511"/>
                </a:lnTo>
                <a:close/>
              </a:path>
            </a:pathLst>
          </a:custGeom>
          <a:solidFill>
            <a:srgbClr val="FFD900"/>
          </a:solidFill>
        </p:spPr>
        <p:txBody>
          <a:bodyPr wrap="square" lIns="0" tIns="0" rIns="0" bIns="0" rtlCol="0"/>
          <a:lstStyle/>
          <a:p>
            <a:pPr defTabSz="727000"/>
            <a:endParaRPr sz="1400">
              <a:solidFill>
                <a:prstClr val="black"/>
              </a:solidFill>
            </a:endParaRPr>
          </a:p>
        </p:txBody>
      </p:sp>
      <p:sp>
        <p:nvSpPr>
          <p:cNvPr id="30" name="bk object 30"/>
          <p:cNvSpPr/>
          <p:nvPr/>
        </p:nvSpPr>
        <p:spPr>
          <a:xfrm>
            <a:off x="445968" y="101273"/>
            <a:ext cx="29036" cy="63082"/>
          </a:xfrm>
          <a:custGeom>
            <a:avLst/>
            <a:gdLst/>
            <a:ahLst/>
            <a:cxnLst/>
            <a:rect l="l" t="t" r="r" b="b"/>
            <a:pathLst>
              <a:path w="40004" h="69214">
                <a:moveTo>
                  <a:pt x="0" y="0"/>
                </a:moveTo>
                <a:lnTo>
                  <a:pt x="0" y="58557"/>
                </a:lnTo>
                <a:lnTo>
                  <a:pt x="39579" y="68874"/>
                </a:lnTo>
                <a:lnTo>
                  <a:pt x="39579" y="10817"/>
                </a:lnTo>
                <a:lnTo>
                  <a:pt x="0" y="0"/>
                </a:lnTo>
                <a:close/>
              </a:path>
            </a:pathLst>
          </a:custGeom>
          <a:solidFill>
            <a:srgbClr val="FFD900"/>
          </a:solidFill>
        </p:spPr>
        <p:txBody>
          <a:bodyPr wrap="square" lIns="0" tIns="0" rIns="0" bIns="0" rtlCol="0"/>
          <a:lstStyle/>
          <a:p>
            <a:pPr defTabSz="727000"/>
            <a:endParaRPr sz="1400">
              <a:solidFill>
                <a:prstClr val="black"/>
              </a:solidFill>
            </a:endParaRPr>
          </a:p>
        </p:txBody>
      </p:sp>
      <p:sp>
        <p:nvSpPr>
          <p:cNvPr id="31" name="bk object 31"/>
          <p:cNvSpPr/>
          <p:nvPr/>
        </p:nvSpPr>
        <p:spPr>
          <a:xfrm>
            <a:off x="445988" y="171543"/>
            <a:ext cx="67290" cy="240753"/>
          </a:xfrm>
          <a:custGeom>
            <a:avLst/>
            <a:gdLst/>
            <a:ahLst/>
            <a:cxnLst/>
            <a:rect l="l" t="t" r="r" b="b"/>
            <a:pathLst>
              <a:path w="92709" h="264159">
                <a:moveTo>
                  <a:pt x="0" y="0"/>
                </a:moveTo>
                <a:lnTo>
                  <a:pt x="0" y="79121"/>
                </a:lnTo>
                <a:lnTo>
                  <a:pt x="34009" y="88088"/>
                </a:lnTo>
                <a:lnTo>
                  <a:pt x="34549" y="263980"/>
                </a:lnTo>
                <a:lnTo>
                  <a:pt x="49852" y="259946"/>
                </a:lnTo>
                <a:lnTo>
                  <a:pt x="65026" y="255382"/>
                </a:lnTo>
                <a:lnTo>
                  <a:pt x="92012" y="246575"/>
                </a:lnTo>
                <a:lnTo>
                  <a:pt x="92012" y="212678"/>
                </a:lnTo>
                <a:lnTo>
                  <a:pt x="58244" y="212678"/>
                </a:lnTo>
                <a:lnTo>
                  <a:pt x="58244" y="94481"/>
                </a:lnTo>
                <a:lnTo>
                  <a:pt x="92160" y="94481"/>
                </a:lnTo>
                <a:lnTo>
                  <a:pt x="92160" y="66755"/>
                </a:lnTo>
                <a:lnTo>
                  <a:pt x="62636" y="66755"/>
                </a:lnTo>
                <a:lnTo>
                  <a:pt x="29523" y="57193"/>
                </a:lnTo>
                <a:lnTo>
                  <a:pt x="29523" y="36032"/>
                </a:lnTo>
                <a:lnTo>
                  <a:pt x="92160" y="36032"/>
                </a:lnTo>
                <a:lnTo>
                  <a:pt x="92160" y="24282"/>
                </a:lnTo>
                <a:lnTo>
                  <a:pt x="0" y="0"/>
                </a:lnTo>
                <a:close/>
              </a:path>
              <a:path w="92709" h="264159">
                <a:moveTo>
                  <a:pt x="70667" y="116334"/>
                </a:moveTo>
                <a:lnTo>
                  <a:pt x="70667" y="210211"/>
                </a:lnTo>
                <a:lnTo>
                  <a:pt x="58244" y="212678"/>
                </a:lnTo>
                <a:lnTo>
                  <a:pt x="92012" y="212678"/>
                </a:lnTo>
                <a:lnTo>
                  <a:pt x="92012" y="121892"/>
                </a:lnTo>
                <a:lnTo>
                  <a:pt x="70667" y="116334"/>
                </a:lnTo>
                <a:close/>
              </a:path>
              <a:path w="92709" h="264159">
                <a:moveTo>
                  <a:pt x="92160" y="94481"/>
                </a:moveTo>
                <a:lnTo>
                  <a:pt x="58244" y="94481"/>
                </a:lnTo>
                <a:lnTo>
                  <a:pt x="92160" y="103431"/>
                </a:lnTo>
                <a:lnTo>
                  <a:pt x="92160" y="94481"/>
                </a:lnTo>
                <a:close/>
              </a:path>
              <a:path w="92709" h="264159">
                <a:moveTo>
                  <a:pt x="92160" y="36032"/>
                </a:moveTo>
                <a:lnTo>
                  <a:pt x="29523" y="36032"/>
                </a:lnTo>
                <a:lnTo>
                  <a:pt x="62636" y="45749"/>
                </a:lnTo>
                <a:lnTo>
                  <a:pt x="62636" y="66755"/>
                </a:lnTo>
                <a:lnTo>
                  <a:pt x="92160" y="66755"/>
                </a:lnTo>
                <a:lnTo>
                  <a:pt x="92160" y="36032"/>
                </a:lnTo>
                <a:close/>
              </a:path>
            </a:pathLst>
          </a:custGeom>
          <a:solidFill>
            <a:srgbClr val="FFD900"/>
          </a:solidFill>
        </p:spPr>
        <p:txBody>
          <a:bodyPr wrap="square" lIns="0" tIns="0" rIns="0" bIns="0" rtlCol="0"/>
          <a:lstStyle/>
          <a:p>
            <a:pPr defTabSz="727000"/>
            <a:endParaRPr sz="1400">
              <a:solidFill>
                <a:prstClr val="black"/>
              </a:solidFill>
            </a:endParaRPr>
          </a:p>
        </p:txBody>
      </p:sp>
      <p:sp>
        <p:nvSpPr>
          <p:cNvPr id="32" name="bk object 32"/>
          <p:cNvSpPr/>
          <p:nvPr/>
        </p:nvSpPr>
        <p:spPr>
          <a:xfrm>
            <a:off x="447382" y="114195"/>
            <a:ext cx="218460" cy="382542"/>
          </a:xfrm>
          <a:custGeom>
            <a:avLst/>
            <a:gdLst/>
            <a:ahLst/>
            <a:cxnLst/>
            <a:rect l="l" t="t" r="r" b="b"/>
            <a:pathLst>
              <a:path w="300990" h="419734">
                <a:moveTo>
                  <a:pt x="35539" y="360544"/>
                </a:moveTo>
                <a:lnTo>
                  <a:pt x="168" y="360544"/>
                </a:lnTo>
                <a:lnTo>
                  <a:pt x="168" y="419652"/>
                </a:lnTo>
                <a:lnTo>
                  <a:pt x="35539" y="419652"/>
                </a:lnTo>
                <a:lnTo>
                  <a:pt x="35539" y="360544"/>
                </a:lnTo>
                <a:close/>
              </a:path>
              <a:path w="300990" h="419734">
                <a:moveTo>
                  <a:pt x="104023" y="51537"/>
                </a:moveTo>
                <a:lnTo>
                  <a:pt x="90150" y="51537"/>
                </a:lnTo>
                <a:lnTo>
                  <a:pt x="94042" y="52222"/>
                </a:lnTo>
                <a:lnTo>
                  <a:pt x="196461" y="91294"/>
                </a:lnTo>
                <a:lnTo>
                  <a:pt x="247802" y="139686"/>
                </a:lnTo>
                <a:lnTo>
                  <a:pt x="265686" y="180853"/>
                </a:lnTo>
                <a:lnTo>
                  <a:pt x="267732" y="198252"/>
                </a:lnTo>
                <a:lnTo>
                  <a:pt x="255747" y="245762"/>
                </a:lnTo>
                <a:lnTo>
                  <a:pt x="225433" y="283678"/>
                </a:lnTo>
                <a:lnTo>
                  <a:pt x="184096" y="312841"/>
                </a:lnTo>
                <a:lnTo>
                  <a:pt x="139044" y="334091"/>
                </a:lnTo>
                <a:lnTo>
                  <a:pt x="97580" y="348270"/>
                </a:lnTo>
                <a:lnTo>
                  <a:pt x="54342" y="358830"/>
                </a:lnTo>
                <a:lnTo>
                  <a:pt x="54363" y="419652"/>
                </a:lnTo>
                <a:lnTo>
                  <a:pt x="90211" y="419652"/>
                </a:lnTo>
                <a:lnTo>
                  <a:pt x="90211" y="367888"/>
                </a:lnTo>
                <a:lnTo>
                  <a:pt x="90723" y="367758"/>
                </a:lnTo>
                <a:lnTo>
                  <a:pt x="170939" y="341906"/>
                </a:lnTo>
                <a:lnTo>
                  <a:pt x="227692" y="312588"/>
                </a:lnTo>
                <a:lnTo>
                  <a:pt x="265010" y="282291"/>
                </a:lnTo>
                <a:lnTo>
                  <a:pt x="297446" y="228715"/>
                </a:lnTo>
                <a:lnTo>
                  <a:pt x="300772" y="209696"/>
                </a:lnTo>
                <a:lnTo>
                  <a:pt x="299914" y="191973"/>
                </a:lnTo>
                <a:lnTo>
                  <a:pt x="267620" y="124834"/>
                </a:lnTo>
                <a:lnTo>
                  <a:pt x="228601" y="93824"/>
                </a:lnTo>
                <a:lnTo>
                  <a:pt x="182541" y="71991"/>
                </a:lnTo>
                <a:lnTo>
                  <a:pt x="135542" y="57748"/>
                </a:lnTo>
                <a:lnTo>
                  <a:pt x="104023" y="51537"/>
                </a:lnTo>
                <a:close/>
              </a:path>
              <a:path w="300990" h="419734">
                <a:moveTo>
                  <a:pt x="102387" y="60142"/>
                </a:moveTo>
                <a:lnTo>
                  <a:pt x="90129" y="60142"/>
                </a:lnTo>
                <a:lnTo>
                  <a:pt x="93211" y="61250"/>
                </a:lnTo>
                <a:lnTo>
                  <a:pt x="130685" y="79536"/>
                </a:lnTo>
                <a:lnTo>
                  <a:pt x="168582" y="105753"/>
                </a:lnTo>
                <a:lnTo>
                  <a:pt x="198593" y="140290"/>
                </a:lnTo>
                <a:lnTo>
                  <a:pt x="212407" y="183531"/>
                </a:lnTo>
                <a:lnTo>
                  <a:pt x="204258" y="230939"/>
                </a:lnTo>
                <a:lnTo>
                  <a:pt x="177742" y="268456"/>
                </a:lnTo>
                <a:lnTo>
                  <a:pt x="139495" y="297108"/>
                </a:lnTo>
                <a:lnTo>
                  <a:pt x="96154" y="317923"/>
                </a:lnTo>
                <a:lnTo>
                  <a:pt x="54354" y="331927"/>
                </a:lnTo>
                <a:lnTo>
                  <a:pt x="1922" y="343606"/>
                </a:lnTo>
                <a:lnTo>
                  <a:pt x="0" y="343890"/>
                </a:lnTo>
                <a:lnTo>
                  <a:pt x="129" y="360551"/>
                </a:lnTo>
                <a:lnTo>
                  <a:pt x="35539" y="360544"/>
                </a:lnTo>
                <a:lnTo>
                  <a:pt x="35539" y="353808"/>
                </a:lnTo>
                <a:lnTo>
                  <a:pt x="99532" y="335847"/>
                </a:lnTo>
                <a:lnTo>
                  <a:pt x="154045" y="312588"/>
                </a:lnTo>
                <a:lnTo>
                  <a:pt x="197345" y="285206"/>
                </a:lnTo>
                <a:lnTo>
                  <a:pt x="227952" y="254718"/>
                </a:lnTo>
                <a:lnTo>
                  <a:pt x="246416" y="207454"/>
                </a:lnTo>
                <a:lnTo>
                  <a:pt x="246390" y="198252"/>
                </a:lnTo>
                <a:lnTo>
                  <a:pt x="219851" y="130507"/>
                </a:lnTo>
                <a:lnTo>
                  <a:pt x="180963" y="96270"/>
                </a:lnTo>
                <a:lnTo>
                  <a:pt x="135765" y="72184"/>
                </a:lnTo>
                <a:lnTo>
                  <a:pt x="102387" y="60142"/>
                </a:lnTo>
                <a:close/>
              </a:path>
              <a:path w="300990" h="419734">
                <a:moveTo>
                  <a:pt x="50629" y="0"/>
                </a:moveTo>
                <a:lnTo>
                  <a:pt x="50629" y="58032"/>
                </a:lnTo>
                <a:lnTo>
                  <a:pt x="90103" y="68371"/>
                </a:lnTo>
                <a:lnTo>
                  <a:pt x="90129" y="60142"/>
                </a:lnTo>
                <a:lnTo>
                  <a:pt x="102387" y="60142"/>
                </a:lnTo>
                <a:lnTo>
                  <a:pt x="93239" y="56841"/>
                </a:lnTo>
                <a:lnTo>
                  <a:pt x="90888" y="56121"/>
                </a:lnTo>
                <a:lnTo>
                  <a:pt x="89999" y="55811"/>
                </a:lnTo>
                <a:lnTo>
                  <a:pt x="90150" y="51537"/>
                </a:lnTo>
                <a:lnTo>
                  <a:pt x="104023" y="51537"/>
                </a:lnTo>
                <a:lnTo>
                  <a:pt x="93704" y="49504"/>
                </a:lnTo>
                <a:lnTo>
                  <a:pt x="90154" y="49022"/>
                </a:lnTo>
                <a:lnTo>
                  <a:pt x="90258" y="10250"/>
                </a:lnTo>
                <a:lnTo>
                  <a:pt x="50629" y="0"/>
                </a:lnTo>
                <a:close/>
              </a:path>
            </a:pathLst>
          </a:custGeom>
          <a:solidFill>
            <a:srgbClr val="FFD900"/>
          </a:solidFill>
        </p:spPr>
        <p:txBody>
          <a:bodyPr wrap="square" lIns="0" tIns="0" rIns="0" bIns="0" rtlCol="0"/>
          <a:lstStyle/>
          <a:p>
            <a:pPr defTabSz="727000"/>
            <a:endParaRPr sz="1400">
              <a:solidFill>
                <a:prstClr val="black"/>
              </a:solidFill>
            </a:endParaRPr>
          </a:p>
        </p:txBody>
      </p:sp>
      <p:sp>
        <p:nvSpPr>
          <p:cNvPr id="2" name="Holder 2"/>
          <p:cNvSpPr>
            <a:spLocks noGrp="1"/>
          </p:cNvSpPr>
          <p:nvPr>
            <p:ph type="title"/>
          </p:nvPr>
        </p:nvSpPr>
        <p:spPr>
          <a:xfrm>
            <a:off x="482308" y="1172159"/>
            <a:ext cx="8183992" cy="369332"/>
          </a:xfrm>
          <a:prstGeom prst="rect">
            <a:avLst/>
          </a:prstGeom>
        </p:spPr>
        <p:txBody>
          <a:bodyPr wrap="square" lIns="0" tIns="0" rIns="0" bIns="0">
            <a:spAutoFit/>
          </a:bodyPr>
          <a:lstStyle>
            <a:lvl1pPr>
              <a:defRPr sz="2400" b="0" i="0">
                <a:solidFill>
                  <a:srgbClr val="004098"/>
                </a:solidFill>
                <a:latin typeface="方正黑体简体" panose="02010601030101010101" charset="-122"/>
                <a:cs typeface="方正黑体简体" panose="02010601030101010101" charset="-122"/>
              </a:defRPr>
            </a:lvl1pPr>
          </a:lstStyle>
          <a:p>
            <a:endParaRPr/>
          </a:p>
        </p:txBody>
      </p:sp>
      <p:sp>
        <p:nvSpPr>
          <p:cNvPr id="3" name="Holder 3"/>
          <p:cNvSpPr>
            <a:spLocks noGrp="1"/>
          </p:cNvSpPr>
          <p:nvPr>
            <p:ph type="body" idx="1"/>
          </p:nvPr>
        </p:nvSpPr>
        <p:spPr>
          <a:xfrm>
            <a:off x="457430" y="1577345"/>
            <a:ext cx="8233748"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10528" y="6377940"/>
            <a:ext cx="2927555" cy="215444"/>
          </a:xfrm>
          <a:prstGeom prst="rect">
            <a:avLst/>
          </a:prstGeom>
        </p:spPr>
        <p:txBody>
          <a:bodyPr wrap="square" lIns="0" tIns="0" rIns="0" bIns="0">
            <a:spAutoFit/>
          </a:bodyPr>
          <a:lstStyle>
            <a:lvl1pPr algn="ctr">
              <a:defRPr>
                <a:solidFill>
                  <a:schemeClr val="tx1">
                    <a:tint val="75000"/>
                  </a:schemeClr>
                </a:solidFill>
              </a:defRPr>
            </a:lvl1pPr>
          </a:lstStyle>
          <a:p>
            <a:pPr defTabSz="727000"/>
            <a:endParaRPr lang="zh-CN" altLang="en-US" sz="1400">
              <a:solidFill>
                <a:prstClr val="black">
                  <a:tint val="75000"/>
                </a:prstClr>
              </a:solidFill>
            </a:endParaRPr>
          </a:p>
        </p:txBody>
      </p:sp>
      <p:sp>
        <p:nvSpPr>
          <p:cNvPr id="5" name="Holder 5"/>
          <p:cNvSpPr>
            <a:spLocks noGrp="1"/>
          </p:cNvSpPr>
          <p:nvPr>
            <p:ph type="dt" sz="half" idx="6"/>
          </p:nvPr>
        </p:nvSpPr>
        <p:spPr>
          <a:xfrm>
            <a:off x="457430" y="6377940"/>
            <a:ext cx="2104180" cy="215444"/>
          </a:xfrm>
          <a:prstGeom prst="rect">
            <a:avLst/>
          </a:prstGeom>
        </p:spPr>
        <p:txBody>
          <a:bodyPr wrap="square" lIns="0" tIns="0" rIns="0" bIns="0">
            <a:spAutoFit/>
          </a:bodyPr>
          <a:lstStyle>
            <a:lvl1pPr algn="l">
              <a:defRPr>
                <a:solidFill>
                  <a:schemeClr val="tx1">
                    <a:tint val="75000"/>
                  </a:schemeClr>
                </a:solidFill>
              </a:defRPr>
            </a:lvl1pPr>
          </a:lstStyle>
          <a:p>
            <a:pPr defTabSz="727000"/>
            <a:fld id="{1D8BD707-D9CF-40AE-B4C6-C98DA3205C09}" type="datetimeFigureOut">
              <a:rPr lang="en-US" sz="1400" smtClean="0">
                <a:solidFill>
                  <a:prstClr val="black">
                    <a:tint val="75000"/>
                  </a:prstClr>
                </a:solidFill>
              </a:rPr>
              <a:pPr defTabSz="727000"/>
              <a:t>1/20/2021</a:t>
            </a:fld>
            <a:endParaRPr lang="en-US" sz="1400">
              <a:solidFill>
                <a:prstClr val="black">
                  <a:tint val="75000"/>
                </a:prstClr>
              </a:solidFill>
            </a:endParaRPr>
          </a:p>
        </p:txBody>
      </p:sp>
      <p:sp>
        <p:nvSpPr>
          <p:cNvPr id="6" name="Holder 6"/>
          <p:cNvSpPr>
            <a:spLocks noGrp="1"/>
          </p:cNvSpPr>
          <p:nvPr>
            <p:ph type="sldNum" sz="quarter" idx="7"/>
          </p:nvPr>
        </p:nvSpPr>
        <p:spPr>
          <a:xfrm>
            <a:off x="6586998" y="6377940"/>
            <a:ext cx="2104180" cy="215444"/>
          </a:xfrm>
          <a:prstGeom prst="rect">
            <a:avLst/>
          </a:prstGeom>
        </p:spPr>
        <p:txBody>
          <a:bodyPr wrap="square" lIns="0" tIns="0" rIns="0" bIns="0">
            <a:spAutoFit/>
          </a:bodyPr>
          <a:lstStyle>
            <a:lvl1pPr algn="r">
              <a:defRPr>
                <a:solidFill>
                  <a:schemeClr val="tx1">
                    <a:tint val="75000"/>
                  </a:schemeClr>
                </a:solidFill>
              </a:defRPr>
            </a:lvl1pPr>
          </a:lstStyle>
          <a:p>
            <a:pPr defTabSz="727000"/>
            <a:fld id="{B6F15528-21DE-4FAA-801E-634DDDAF4B2B}" type="slidenum">
              <a:rPr lang="en-US" altLang="zh-CN" sz="1400" smtClean="0">
                <a:solidFill>
                  <a:prstClr val="black">
                    <a:tint val="75000"/>
                  </a:prstClr>
                </a:solidFill>
              </a:rPr>
              <a:pPr defTabSz="727000"/>
              <a:t>‹#›</a:t>
            </a:fld>
            <a:endParaRPr lang="zh-CN" altLang="en-US" sz="1400">
              <a:solidFill>
                <a:prstClr val="black">
                  <a:tint val="75000"/>
                </a:prstClr>
              </a:solidFill>
            </a:endParaRPr>
          </a:p>
        </p:txBody>
      </p:sp>
    </p:spTree>
    <p:extLst>
      <p:ext uri="{BB962C8B-B14F-4D97-AF65-F5344CB8AC3E}">
        <p14:creationId xmlns:p14="http://schemas.microsoft.com/office/powerpoint/2010/main" xmlns="" val="20147969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363500">
        <a:defRPr>
          <a:latin typeface="+mn-lt"/>
          <a:ea typeface="+mn-ea"/>
          <a:cs typeface="+mn-cs"/>
        </a:defRPr>
      </a:lvl2pPr>
      <a:lvl3pPr marL="727000">
        <a:defRPr>
          <a:latin typeface="+mn-lt"/>
          <a:ea typeface="+mn-ea"/>
          <a:cs typeface="+mn-cs"/>
        </a:defRPr>
      </a:lvl3pPr>
      <a:lvl4pPr marL="1090501">
        <a:defRPr>
          <a:latin typeface="+mn-lt"/>
          <a:ea typeface="+mn-ea"/>
          <a:cs typeface="+mn-cs"/>
        </a:defRPr>
      </a:lvl4pPr>
      <a:lvl5pPr marL="1453999">
        <a:defRPr>
          <a:latin typeface="+mn-lt"/>
          <a:ea typeface="+mn-ea"/>
          <a:cs typeface="+mn-cs"/>
        </a:defRPr>
      </a:lvl5pPr>
      <a:lvl6pPr marL="1817497">
        <a:defRPr>
          <a:latin typeface="+mn-lt"/>
          <a:ea typeface="+mn-ea"/>
          <a:cs typeface="+mn-cs"/>
        </a:defRPr>
      </a:lvl6pPr>
      <a:lvl7pPr marL="2181001">
        <a:defRPr>
          <a:latin typeface="+mn-lt"/>
          <a:ea typeface="+mn-ea"/>
          <a:cs typeface="+mn-cs"/>
        </a:defRPr>
      </a:lvl7pPr>
      <a:lvl8pPr marL="2544500">
        <a:defRPr>
          <a:latin typeface="+mn-lt"/>
          <a:ea typeface="+mn-ea"/>
          <a:cs typeface="+mn-cs"/>
        </a:defRPr>
      </a:lvl8pPr>
      <a:lvl9pPr marL="2907999">
        <a:defRPr>
          <a:latin typeface="+mn-lt"/>
          <a:ea typeface="+mn-ea"/>
          <a:cs typeface="+mn-cs"/>
        </a:defRPr>
      </a:lvl9pPr>
    </p:bodyStyle>
    <p:otherStyle>
      <a:lvl1pPr marL="0">
        <a:defRPr>
          <a:latin typeface="+mn-lt"/>
          <a:ea typeface="+mn-ea"/>
          <a:cs typeface="+mn-cs"/>
        </a:defRPr>
      </a:lvl1pPr>
      <a:lvl2pPr marL="363500">
        <a:defRPr>
          <a:latin typeface="+mn-lt"/>
          <a:ea typeface="+mn-ea"/>
          <a:cs typeface="+mn-cs"/>
        </a:defRPr>
      </a:lvl2pPr>
      <a:lvl3pPr marL="727000">
        <a:defRPr>
          <a:latin typeface="+mn-lt"/>
          <a:ea typeface="+mn-ea"/>
          <a:cs typeface="+mn-cs"/>
        </a:defRPr>
      </a:lvl3pPr>
      <a:lvl4pPr marL="1090501">
        <a:defRPr>
          <a:latin typeface="+mn-lt"/>
          <a:ea typeface="+mn-ea"/>
          <a:cs typeface="+mn-cs"/>
        </a:defRPr>
      </a:lvl4pPr>
      <a:lvl5pPr marL="1453999">
        <a:defRPr>
          <a:latin typeface="+mn-lt"/>
          <a:ea typeface="+mn-ea"/>
          <a:cs typeface="+mn-cs"/>
        </a:defRPr>
      </a:lvl5pPr>
      <a:lvl6pPr marL="1817497">
        <a:defRPr>
          <a:latin typeface="+mn-lt"/>
          <a:ea typeface="+mn-ea"/>
          <a:cs typeface="+mn-cs"/>
        </a:defRPr>
      </a:lvl6pPr>
      <a:lvl7pPr marL="2181001">
        <a:defRPr>
          <a:latin typeface="+mn-lt"/>
          <a:ea typeface="+mn-ea"/>
          <a:cs typeface="+mn-cs"/>
        </a:defRPr>
      </a:lvl7pPr>
      <a:lvl8pPr marL="2544500">
        <a:defRPr>
          <a:latin typeface="+mn-lt"/>
          <a:ea typeface="+mn-ea"/>
          <a:cs typeface="+mn-cs"/>
        </a:defRPr>
      </a:lvl8pPr>
      <a:lvl9pPr marL="2907999">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4149" y="6665551"/>
            <a:ext cx="9116808" cy="0"/>
          </a:xfrm>
          <a:custGeom>
            <a:avLst/>
            <a:gdLst/>
            <a:ahLst/>
            <a:cxnLst/>
            <a:rect l="l" t="t" r="r" b="b"/>
            <a:pathLst>
              <a:path w="12560935">
                <a:moveTo>
                  <a:pt x="0" y="0"/>
                </a:moveTo>
                <a:lnTo>
                  <a:pt x="12560744" y="0"/>
                </a:lnTo>
              </a:path>
            </a:pathLst>
          </a:custGeom>
          <a:ln w="33267">
            <a:solidFill>
              <a:srgbClr val="FFD900"/>
            </a:solidFill>
          </a:ln>
        </p:spPr>
        <p:txBody>
          <a:bodyPr wrap="square" lIns="0" tIns="0" rIns="0" bIns="0" rtlCol="0"/>
          <a:lstStyle/>
          <a:p>
            <a:pPr defTabSz="727131"/>
            <a:endParaRPr sz="1400">
              <a:solidFill>
                <a:prstClr val="black"/>
              </a:solidFill>
            </a:endParaRPr>
          </a:p>
        </p:txBody>
      </p:sp>
      <p:sp>
        <p:nvSpPr>
          <p:cNvPr id="17" name="bk object 17"/>
          <p:cNvSpPr/>
          <p:nvPr/>
        </p:nvSpPr>
        <p:spPr>
          <a:xfrm>
            <a:off x="13" y="6708066"/>
            <a:ext cx="9145383" cy="149313"/>
          </a:xfrm>
          <a:custGeom>
            <a:avLst/>
            <a:gdLst/>
            <a:ahLst/>
            <a:cxnLst/>
            <a:rect l="l" t="t" r="r" b="b"/>
            <a:pathLst>
              <a:path w="12600305" h="163829">
                <a:moveTo>
                  <a:pt x="12599686" y="163760"/>
                </a:moveTo>
                <a:lnTo>
                  <a:pt x="0" y="163760"/>
                </a:lnTo>
                <a:lnTo>
                  <a:pt x="0" y="0"/>
                </a:lnTo>
                <a:lnTo>
                  <a:pt x="12599686" y="0"/>
                </a:lnTo>
                <a:lnTo>
                  <a:pt x="12599686" y="163760"/>
                </a:lnTo>
                <a:close/>
              </a:path>
            </a:pathLst>
          </a:custGeom>
          <a:solidFill>
            <a:srgbClr val="004098"/>
          </a:solidFill>
        </p:spPr>
        <p:txBody>
          <a:bodyPr wrap="square" lIns="0" tIns="0" rIns="0" bIns="0" rtlCol="0"/>
          <a:lstStyle/>
          <a:p>
            <a:pPr defTabSz="727131"/>
            <a:endParaRPr sz="1400">
              <a:solidFill>
                <a:prstClr val="black"/>
              </a:solidFill>
            </a:endParaRPr>
          </a:p>
        </p:txBody>
      </p:sp>
      <p:sp>
        <p:nvSpPr>
          <p:cNvPr id="18" name="bk object 18"/>
          <p:cNvSpPr/>
          <p:nvPr/>
        </p:nvSpPr>
        <p:spPr>
          <a:xfrm>
            <a:off x="13" y="6665554"/>
            <a:ext cx="9145383" cy="0"/>
          </a:xfrm>
          <a:custGeom>
            <a:avLst/>
            <a:gdLst/>
            <a:ahLst/>
            <a:cxnLst/>
            <a:rect l="l" t="t" r="r" b="b"/>
            <a:pathLst>
              <a:path w="12600305">
                <a:moveTo>
                  <a:pt x="0" y="0"/>
                </a:moveTo>
                <a:lnTo>
                  <a:pt x="12599686" y="0"/>
                </a:lnTo>
              </a:path>
            </a:pathLst>
          </a:custGeom>
          <a:ln w="36346">
            <a:solidFill>
              <a:srgbClr val="F39800"/>
            </a:solidFill>
          </a:ln>
        </p:spPr>
        <p:txBody>
          <a:bodyPr wrap="square" lIns="0" tIns="0" rIns="0" bIns="0" rtlCol="0"/>
          <a:lstStyle/>
          <a:p>
            <a:pPr defTabSz="727131"/>
            <a:endParaRPr sz="1400">
              <a:solidFill>
                <a:prstClr val="black"/>
              </a:solidFill>
            </a:endParaRPr>
          </a:p>
        </p:txBody>
      </p:sp>
      <p:sp>
        <p:nvSpPr>
          <p:cNvPr id="19" name="bk object 19"/>
          <p:cNvSpPr/>
          <p:nvPr/>
        </p:nvSpPr>
        <p:spPr>
          <a:xfrm>
            <a:off x="394" y="0"/>
            <a:ext cx="9144922" cy="701426"/>
          </a:xfrm>
          <a:custGeom>
            <a:avLst/>
            <a:gdLst/>
            <a:ahLst/>
            <a:cxnLst/>
            <a:rect l="l" t="t" r="r" b="b"/>
            <a:pathLst>
              <a:path w="12599670" h="769620">
                <a:moveTo>
                  <a:pt x="0" y="0"/>
                </a:moveTo>
                <a:lnTo>
                  <a:pt x="12599456" y="0"/>
                </a:lnTo>
                <a:lnTo>
                  <a:pt x="12599456" y="769352"/>
                </a:lnTo>
                <a:lnTo>
                  <a:pt x="0" y="769352"/>
                </a:lnTo>
                <a:lnTo>
                  <a:pt x="0" y="0"/>
                </a:lnTo>
                <a:close/>
              </a:path>
            </a:pathLst>
          </a:custGeom>
          <a:solidFill>
            <a:srgbClr val="004098"/>
          </a:solidFill>
        </p:spPr>
        <p:txBody>
          <a:bodyPr wrap="square" lIns="0" tIns="0" rIns="0" bIns="0" rtlCol="0"/>
          <a:lstStyle/>
          <a:p>
            <a:pPr defTabSz="727131"/>
            <a:endParaRPr sz="1400">
              <a:solidFill>
                <a:prstClr val="black"/>
              </a:solidFill>
            </a:endParaRPr>
          </a:p>
        </p:txBody>
      </p:sp>
      <p:sp>
        <p:nvSpPr>
          <p:cNvPr id="20" name="bk object 20"/>
          <p:cNvSpPr/>
          <p:nvPr/>
        </p:nvSpPr>
        <p:spPr>
          <a:xfrm>
            <a:off x="1131758" y="147432"/>
            <a:ext cx="352606" cy="185685"/>
          </a:xfrm>
          <a:prstGeom prst="rect">
            <a:avLst/>
          </a:prstGeom>
          <a:blipFill>
            <a:blip r:embed="rId7" cstate="print"/>
            <a:stretch>
              <a:fillRect/>
            </a:stretch>
          </a:blipFill>
        </p:spPr>
        <p:txBody>
          <a:bodyPr wrap="square" lIns="0" tIns="0" rIns="0" bIns="0" rtlCol="0"/>
          <a:lstStyle/>
          <a:p>
            <a:pPr defTabSz="727131"/>
            <a:endParaRPr sz="1400">
              <a:solidFill>
                <a:prstClr val="black"/>
              </a:solidFill>
            </a:endParaRPr>
          </a:p>
        </p:txBody>
      </p:sp>
      <p:sp>
        <p:nvSpPr>
          <p:cNvPr id="21" name="bk object 21"/>
          <p:cNvSpPr/>
          <p:nvPr/>
        </p:nvSpPr>
        <p:spPr>
          <a:xfrm>
            <a:off x="776972" y="100418"/>
            <a:ext cx="706774" cy="393442"/>
          </a:xfrm>
          <a:prstGeom prst="rect">
            <a:avLst/>
          </a:prstGeom>
          <a:blipFill>
            <a:blip r:embed="rId8" cstate="print"/>
            <a:stretch>
              <a:fillRect/>
            </a:stretch>
          </a:blipFill>
        </p:spPr>
        <p:txBody>
          <a:bodyPr wrap="square" lIns="0" tIns="0" rIns="0" bIns="0" rtlCol="0"/>
          <a:lstStyle/>
          <a:p>
            <a:pPr defTabSz="727131"/>
            <a:endParaRPr sz="1400">
              <a:solidFill>
                <a:prstClr val="black"/>
              </a:solidFill>
            </a:endParaRPr>
          </a:p>
        </p:txBody>
      </p:sp>
      <p:sp>
        <p:nvSpPr>
          <p:cNvPr id="22" name="bk object 22"/>
          <p:cNvSpPr/>
          <p:nvPr/>
        </p:nvSpPr>
        <p:spPr>
          <a:xfrm>
            <a:off x="215532" y="99431"/>
            <a:ext cx="450287" cy="397590"/>
          </a:xfrm>
          <a:custGeom>
            <a:avLst/>
            <a:gdLst/>
            <a:ahLst/>
            <a:cxnLst/>
            <a:rect l="l" t="t" r="r" b="b"/>
            <a:pathLst>
              <a:path w="620394" h="436245">
                <a:moveTo>
                  <a:pt x="310137" y="0"/>
                </a:moveTo>
                <a:lnTo>
                  <a:pt x="302706" y="2827"/>
                </a:lnTo>
                <a:lnTo>
                  <a:pt x="210420" y="34491"/>
                </a:lnTo>
                <a:lnTo>
                  <a:pt x="210420" y="65167"/>
                </a:lnTo>
                <a:lnTo>
                  <a:pt x="167556" y="73389"/>
                </a:lnTo>
                <a:lnTo>
                  <a:pt x="120060" y="87516"/>
                </a:lnTo>
                <a:lnTo>
                  <a:pt x="73289" y="109362"/>
                </a:lnTo>
                <a:lnTo>
                  <a:pt x="33581" y="140578"/>
                </a:lnTo>
                <a:lnTo>
                  <a:pt x="7276" y="182812"/>
                </a:lnTo>
                <a:lnTo>
                  <a:pt x="0" y="225896"/>
                </a:lnTo>
                <a:lnTo>
                  <a:pt x="3327" y="244915"/>
                </a:lnTo>
                <a:lnTo>
                  <a:pt x="35683" y="298567"/>
                </a:lnTo>
                <a:lnTo>
                  <a:pt x="73001" y="328886"/>
                </a:lnTo>
                <a:lnTo>
                  <a:pt x="129890" y="358214"/>
                </a:lnTo>
                <a:lnTo>
                  <a:pt x="210460" y="384059"/>
                </a:lnTo>
                <a:lnTo>
                  <a:pt x="210460" y="435852"/>
                </a:lnTo>
                <a:lnTo>
                  <a:pt x="409648" y="435852"/>
                </a:lnTo>
                <a:lnTo>
                  <a:pt x="409763" y="384059"/>
                </a:lnTo>
                <a:lnTo>
                  <a:pt x="410160" y="383959"/>
                </a:lnTo>
                <a:lnTo>
                  <a:pt x="490376" y="358106"/>
                </a:lnTo>
                <a:lnTo>
                  <a:pt x="547129" y="328788"/>
                </a:lnTo>
                <a:lnTo>
                  <a:pt x="584446" y="298491"/>
                </a:lnTo>
                <a:lnTo>
                  <a:pt x="616883" y="244915"/>
                </a:lnTo>
                <a:lnTo>
                  <a:pt x="620210" y="225896"/>
                </a:lnTo>
                <a:lnTo>
                  <a:pt x="619354" y="208173"/>
                </a:lnTo>
                <a:lnTo>
                  <a:pt x="587056" y="141034"/>
                </a:lnTo>
                <a:lnTo>
                  <a:pt x="548037" y="110024"/>
                </a:lnTo>
                <a:lnTo>
                  <a:pt x="501978" y="88191"/>
                </a:lnTo>
                <a:lnTo>
                  <a:pt x="454978" y="73948"/>
                </a:lnTo>
                <a:lnTo>
                  <a:pt x="413140" y="65704"/>
                </a:lnTo>
                <a:lnTo>
                  <a:pt x="409591" y="65222"/>
                </a:lnTo>
                <a:lnTo>
                  <a:pt x="409695" y="26450"/>
                </a:lnTo>
                <a:lnTo>
                  <a:pt x="354287" y="12128"/>
                </a:lnTo>
                <a:lnTo>
                  <a:pt x="310137" y="0"/>
                </a:lnTo>
                <a:close/>
              </a:path>
            </a:pathLst>
          </a:custGeom>
          <a:solidFill>
            <a:srgbClr val="E60013"/>
          </a:solidFill>
        </p:spPr>
        <p:txBody>
          <a:bodyPr wrap="square" lIns="0" tIns="0" rIns="0" bIns="0" rtlCol="0"/>
          <a:lstStyle/>
          <a:p>
            <a:pPr defTabSz="727131"/>
            <a:endParaRPr sz="1400">
              <a:solidFill>
                <a:prstClr val="black"/>
              </a:solidFill>
            </a:endParaRPr>
          </a:p>
        </p:txBody>
      </p:sp>
      <p:sp>
        <p:nvSpPr>
          <p:cNvPr id="23" name="bk object 23"/>
          <p:cNvSpPr/>
          <p:nvPr/>
        </p:nvSpPr>
        <p:spPr>
          <a:xfrm>
            <a:off x="445891" y="417162"/>
            <a:ext cx="5531" cy="1157"/>
          </a:xfrm>
          <a:custGeom>
            <a:avLst/>
            <a:gdLst/>
            <a:ahLst/>
            <a:cxnLst/>
            <a:rect l="l" t="t" r="r" b="b"/>
            <a:pathLst>
              <a:path w="7620" h="1270">
                <a:moveTo>
                  <a:pt x="0" y="1269"/>
                </a:moveTo>
                <a:lnTo>
                  <a:pt x="7029" y="1269"/>
                </a:lnTo>
                <a:lnTo>
                  <a:pt x="7029" y="0"/>
                </a:lnTo>
                <a:lnTo>
                  <a:pt x="0" y="0"/>
                </a:lnTo>
                <a:lnTo>
                  <a:pt x="0" y="1269"/>
                </a:lnTo>
                <a:close/>
              </a:path>
            </a:pathLst>
          </a:custGeom>
          <a:solidFill>
            <a:srgbClr val="FFD900"/>
          </a:solidFill>
        </p:spPr>
        <p:txBody>
          <a:bodyPr wrap="square" lIns="0" tIns="0" rIns="0" bIns="0" rtlCol="0"/>
          <a:lstStyle/>
          <a:p>
            <a:pPr defTabSz="727131"/>
            <a:endParaRPr sz="1400">
              <a:solidFill>
                <a:prstClr val="black"/>
              </a:solidFill>
            </a:endParaRPr>
          </a:p>
        </p:txBody>
      </p:sp>
      <p:sp>
        <p:nvSpPr>
          <p:cNvPr id="24" name="bk object 24"/>
          <p:cNvSpPr/>
          <p:nvPr/>
        </p:nvSpPr>
        <p:spPr>
          <a:xfrm>
            <a:off x="445892" y="414847"/>
            <a:ext cx="12444" cy="2315"/>
          </a:xfrm>
          <a:custGeom>
            <a:avLst/>
            <a:gdLst/>
            <a:ahLst/>
            <a:cxnLst/>
            <a:rect l="l" t="t" r="r" b="b"/>
            <a:pathLst>
              <a:path w="17145" h="2540">
                <a:moveTo>
                  <a:pt x="0" y="2540"/>
                </a:moveTo>
                <a:lnTo>
                  <a:pt x="17021" y="2540"/>
                </a:lnTo>
                <a:lnTo>
                  <a:pt x="17021" y="0"/>
                </a:lnTo>
                <a:lnTo>
                  <a:pt x="0" y="0"/>
                </a:lnTo>
                <a:lnTo>
                  <a:pt x="0" y="2540"/>
                </a:lnTo>
                <a:close/>
              </a:path>
            </a:pathLst>
          </a:custGeom>
          <a:solidFill>
            <a:srgbClr val="FFD900"/>
          </a:solidFill>
        </p:spPr>
        <p:txBody>
          <a:bodyPr wrap="square" lIns="0" tIns="0" rIns="0" bIns="0" rtlCol="0"/>
          <a:lstStyle/>
          <a:p>
            <a:pPr defTabSz="727131"/>
            <a:endParaRPr sz="1400">
              <a:solidFill>
                <a:prstClr val="black"/>
              </a:solidFill>
            </a:endParaRPr>
          </a:p>
        </p:txBody>
      </p:sp>
      <p:sp>
        <p:nvSpPr>
          <p:cNvPr id="25" name="bk object 25"/>
          <p:cNvSpPr/>
          <p:nvPr/>
        </p:nvSpPr>
        <p:spPr>
          <a:xfrm>
            <a:off x="453623" y="265533"/>
            <a:ext cx="0" cy="149313"/>
          </a:xfrm>
          <a:custGeom>
            <a:avLst/>
            <a:gdLst/>
            <a:ahLst/>
            <a:cxnLst/>
            <a:rect l="l" t="t" r="r" b="b"/>
            <a:pathLst>
              <a:path h="163829">
                <a:moveTo>
                  <a:pt x="0" y="0"/>
                </a:moveTo>
                <a:lnTo>
                  <a:pt x="0" y="163829"/>
                </a:lnTo>
              </a:path>
            </a:pathLst>
          </a:custGeom>
          <a:ln w="21303">
            <a:solidFill>
              <a:srgbClr val="FFD900"/>
            </a:solidFill>
          </a:ln>
        </p:spPr>
        <p:txBody>
          <a:bodyPr wrap="square" lIns="0" tIns="0" rIns="0" bIns="0" rtlCol="0"/>
          <a:lstStyle/>
          <a:p>
            <a:pPr defTabSz="727131"/>
            <a:endParaRPr sz="1400">
              <a:solidFill>
                <a:prstClr val="black"/>
              </a:solidFill>
            </a:endParaRPr>
          </a:p>
        </p:txBody>
      </p:sp>
      <p:sp>
        <p:nvSpPr>
          <p:cNvPr id="26" name="bk object 26"/>
          <p:cNvSpPr/>
          <p:nvPr/>
        </p:nvSpPr>
        <p:spPr>
          <a:xfrm>
            <a:off x="445892" y="260903"/>
            <a:ext cx="8757" cy="4630"/>
          </a:xfrm>
          <a:custGeom>
            <a:avLst/>
            <a:gdLst/>
            <a:ahLst/>
            <a:cxnLst/>
            <a:rect l="l" t="t" r="r" b="b"/>
            <a:pathLst>
              <a:path w="12065" h="5079">
                <a:moveTo>
                  <a:pt x="0" y="5079"/>
                </a:moveTo>
                <a:lnTo>
                  <a:pt x="11472" y="5079"/>
                </a:lnTo>
                <a:lnTo>
                  <a:pt x="11472" y="0"/>
                </a:lnTo>
                <a:lnTo>
                  <a:pt x="0" y="0"/>
                </a:lnTo>
                <a:lnTo>
                  <a:pt x="0" y="5079"/>
                </a:lnTo>
                <a:close/>
              </a:path>
            </a:pathLst>
          </a:custGeom>
          <a:solidFill>
            <a:srgbClr val="FFD900"/>
          </a:solidFill>
        </p:spPr>
        <p:txBody>
          <a:bodyPr wrap="square" lIns="0" tIns="0" rIns="0" bIns="0" rtlCol="0"/>
          <a:lstStyle/>
          <a:p>
            <a:pPr defTabSz="727131"/>
            <a:endParaRPr sz="1400">
              <a:solidFill>
                <a:prstClr val="black"/>
              </a:solidFill>
            </a:endParaRPr>
          </a:p>
        </p:txBody>
      </p:sp>
      <p:sp>
        <p:nvSpPr>
          <p:cNvPr id="27" name="bk object 27"/>
          <p:cNvSpPr/>
          <p:nvPr/>
        </p:nvSpPr>
        <p:spPr>
          <a:xfrm>
            <a:off x="376275" y="258756"/>
            <a:ext cx="0" cy="143526"/>
          </a:xfrm>
          <a:custGeom>
            <a:avLst/>
            <a:gdLst/>
            <a:ahLst/>
            <a:cxnLst/>
            <a:rect l="l" t="t" r="r" b="b"/>
            <a:pathLst>
              <a:path h="157479">
                <a:moveTo>
                  <a:pt x="0" y="0"/>
                </a:moveTo>
                <a:lnTo>
                  <a:pt x="0" y="157219"/>
                </a:lnTo>
              </a:path>
            </a:pathLst>
          </a:custGeom>
          <a:ln w="22096">
            <a:solidFill>
              <a:srgbClr val="FFD900"/>
            </a:solidFill>
          </a:ln>
        </p:spPr>
        <p:txBody>
          <a:bodyPr wrap="square" lIns="0" tIns="0" rIns="0" bIns="0" rtlCol="0"/>
          <a:lstStyle/>
          <a:p>
            <a:pPr defTabSz="727131"/>
            <a:endParaRPr sz="1400">
              <a:solidFill>
                <a:prstClr val="black"/>
              </a:solidFill>
            </a:endParaRPr>
          </a:p>
        </p:txBody>
      </p:sp>
      <p:sp>
        <p:nvSpPr>
          <p:cNvPr id="28" name="bk object 28"/>
          <p:cNvSpPr/>
          <p:nvPr/>
        </p:nvSpPr>
        <p:spPr>
          <a:xfrm>
            <a:off x="427209" y="245734"/>
            <a:ext cx="0" cy="172463"/>
          </a:xfrm>
          <a:custGeom>
            <a:avLst/>
            <a:gdLst/>
            <a:ahLst/>
            <a:cxnLst/>
            <a:rect l="l" t="t" r="r" b="b"/>
            <a:pathLst>
              <a:path h="189229">
                <a:moveTo>
                  <a:pt x="0" y="0"/>
                </a:moveTo>
                <a:lnTo>
                  <a:pt x="0" y="188672"/>
                </a:lnTo>
              </a:path>
            </a:pathLst>
          </a:custGeom>
          <a:ln w="22053">
            <a:solidFill>
              <a:srgbClr val="FFD900"/>
            </a:solidFill>
          </a:ln>
        </p:spPr>
        <p:txBody>
          <a:bodyPr wrap="square" lIns="0" tIns="0" rIns="0" bIns="0" rtlCol="0"/>
          <a:lstStyle/>
          <a:p>
            <a:pPr defTabSz="727131"/>
            <a:endParaRPr sz="1400">
              <a:solidFill>
                <a:prstClr val="black"/>
              </a:solidFill>
            </a:endParaRPr>
          </a:p>
        </p:txBody>
      </p:sp>
      <p:sp>
        <p:nvSpPr>
          <p:cNvPr id="29" name="bk object 29"/>
          <p:cNvSpPr/>
          <p:nvPr/>
        </p:nvSpPr>
        <p:spPr>
          <a:xfrm>
            <a:off x="215532" y="102007"/>
            <a:ext cx="219843" cy="394697"/>
          </a:xfrm>
          <a:custGeom>
            <a:avLst/>
            <a:gdLst/>
            <a:ahLst/>
            <a:cxnLst/>
            <a:rect l="l" t="t" r="r" b="b"/>
            <a:pathLst>
              <a:path w="302895" h="433070">
                <a:moveTo>
                  <a:pt x="302714" y="0"/>
                </a:moveTo>
                <a:lnTo>
                  <a:pt x="210420" y="31664"/>
                </a:lnTo>
                <a:lnTo>
                  <a:pt x="210420" y="62340"/>
                </a:lnTo>
                <a:lnTo>
                  <a:pt x="209435" y="62506"/>
                </a:lnTo>
                <a:lnTo>
                  <a:pt x="167556" y="70562"/>
                </a:lnTo>
                <a:lnTo>
                  <a:pt x="120060" y="84689"/>
                </a:lnTo>
                <a:lnTo>
                  <a:pt x="73289" y="106535"/>
                </a:lnTo>
                <a:lnTo>
                  <a:pt x="33581" y="137751"/>
                </a:lnTo>
                <a:lnTo>
                  <a:pt x="7276" y="179985"/>
                </a:lnTo>
                <a:lnTo>
                  <a:pt x="0" y="223069"/>
                </a:lnTo>
                <a:lnTo>
                  <a:pt x="3327" y="242088"/>
                </a:lnTo>
                <a:lnTo>
                  <a:pt x="35683" y="295740"/>
                </a:lnTo>
                <a:lnTo>
                  <a:pt x="73001" y="326059"/>
                </a:lnTo>
                <a:lnTo>
                  <a:pt x="129890" y="355387"/>
                </a:lnTo>
                <a:lnTo>
                  <a:pt x="210460" y="381232"/>
                </a:lnTo>
                <a:lnTo>
                  <a:pt x="210460" y="433025"/>
                </a:lnTo>
                <a:lnTo>
                  <a:pt x="246413" y="433025"/>
                </a:lnTo>
                <a:lnTo>
                  <a:pt x="246431" y="372203"/>
                </a:lnTo>
                <a:lnTo>
                  <a:pt x="233765" y="369592"/>
                </a:lnTo>
                <a:lnTo>
                  <a:pt x="203197" y="361643"/>
                </a:lnTo>
                <a:lnTo>
                  <a:pt x="161733" y="347464"/>
                </a:lnTo>
                <a:lnTo>
                  <a:pt x="116680" y="326214"/>
                </a:lnTo>
                <a:lnTo>
                  <a:pt x="75343" y="297051"/>
                </a:lnTo>
                <a:lnTo>
                  <a:pt x="45028" y="259135"/>
                </a:lnTo>
                <a:lnTo>
                  <a:pt x="33042" y="211625"/>
                </a:lnTo>
                <a:lnTo>
                  <a:pt x="35101" y="194153"/>
                </a:lnTo>
                <a:lnTo>
                  <a:pt x="53104" y="152842"/>
                </a:lnTo>
                <a:lnTo>
                  <a:pt x="104795" y="104349"/>
                </a:lnTo>
                <a:lnTo>
                  <a:pt x="207915" y="65332"/>
                </a:lnTo>
                <a:lnTo>
                  <a:pt x="210420" y="64857"/>
                </a:lnTo>
                <a:lnTo>
                  <a:pt x="268989" y="64857"/>
                </a:lnTo>
                <a:lnTo>
                  <a:pt x="268989" y="61833"/>
                </a:lnTo>
                <a:lnTo>
                  <a:pt x="302714" y="51948"/>
                </a:lnTo>
                <a:lnTo>
                  <a:pt x="302714" y="0"/>
                </a:lnTo>
                <a:close/>
              </a:path>
              <a:path w="302895" h="433070">
                <a:moveTo>
                  <a:pt x="268989" y="64857"/>
                </a:moveTo>
                <a:lnTo>
                  <a:pt x="210420" y="64857"/>
                </a:lnTo>
                <a:lnTo>
                  <a:pt x="210420" y="69328"/>
                </a:lnTo>
                <a:lnTo>
                  <a:pt x="209086" y="69742"/>
                </a:lnTo>
                <a:lnTo>
                  <a:pt x="166483" y="84925"/>
                </a:lnTo>
                <a:lnTo>
                  <a:pt x="120756" y="109019"/>
                </a:lnTo>
                <a:lnTo>
                  <a:pt x="81276" y="143452"/>
                </a:lnTo>
                <a:lnTo>
                  <a:pt x="57417" y="189654"/>
                </a:lnTo>
                <a:lnTo>
                  <a:pt x="54358" y="220827"/>
                </a:lnTo>
                <a:lnTo>
                  <a:pt x="56381" y="234791"/>
                </a:lnTo>
                <a:lnTo>
                  <a:pt x="103431" y="298580"/>
                </a:lnTo>
                <a:lnTo>
                  <a:pt x="146772" y="325988"/>
                </a:lnTo>
                <a:lnTo>
                  <a:pt x="201242" y="349220"/>
                </a:lnTo>
                <a:lnTo>
                  <a:pt x="265235" y="367181"/>
                </a:lnTo>
                <a:lnTo>
                  <a:pt x="265235" y="433025"/>
                </a:lnTo>
                <a:lnTo>
                  <a:pt x="300604" y="433025"/>
                </a:lnTo>
                <a:lnTo>
                  <a:pt x="300644" y="373917"/>
                </a:lnTo>
                <a:lnTo>
                  <a:pt x="300773" y="357263"/>
                </a:lnTo>
                <a:lnTo>
                  <a:pt x="246420" y="345300"/>
                </a:lnTo>
                <a:lnTo>
                  <a:pt x="204620" y="331297"/>
                </a:lnTo>
                <a:lnTo>
                  <a:pt x="161279" y="310482"/>
                </a:lnTo>
                <a:lnTo>
                  <a:pt x="123034" y="281829"/>
                </a:lnTo>
                <a:lnTo>
                  <a:pt x="96520" y="244312"/>
                </a:lnTo>
                <a:lnTo>
                  <a:pt x="88373" y="196904"/>
                </a:lnTo>
                <a:lnTo>
                  <a:pt x="102458" y="153209"/>
                </a:lnTo>
                <a:lnTo>
                  <a:pt x="133026" y="118416"/>
                </a:lnTo>
                <a:lnTo>
                  <a:pt x="171468" y="92127"/>
                </a:lnTo>
                <a:lnTo>
                  <a:pt x="209305" y="73889"/>
                </a:lnTo>
                <a:lnTo>
                  <a:pt x="210420" y="73511"/>
                </a:lnTo>
                <a:lnTo>
                  <a:pt x="229167" y="73511"/>
                </a:lnTo>
                <a:lnTo>
                  <a:pt x="244141" y="69119"/>
                </a:lnTo>
                <a:lnTo>
                  <a:pt x="268989" y="69119"/>
                </a:lnTo>
                <a:lnTo>
                  <a:pt x="268989" y="64857"/>
                </a:lnTo>
                <a:close/>
              </a:path>
              <a:path w="302895" h="433070">
                <a:moveTo>
                  <a:pt x="268994" y="149233"/>
                </a:moveTo>
                <a:lnTo>
                  <a:pt x="244141" y="149233"/>
                </a:lnTo>
                <a:lnTo>
                  <a:pt x="244141" y="332729"/>
                </a:lnTo>
                <a:lnTo>
                  <a:pt x="263260" y="338017"/>
                </a:lnTo>
                <a:lnTo>
                  <a:pt x="269169" y="339529"/>
                </a:lnTo>
                <a:lnTo>
                  <a:pt x="268994" y="149233"/>
                </a:lnTo>
                <a:close/>
              </a:path>
              <a:path w="302895" h="433070">
                <a:moveTo>
                  <a:pt x="268989" y="69119"/>
                </a:moveTo>
                <a:lnTo>
                  <a:pt x="244141" y="69119"/>
                </a:lnTo>
                <a:lnTo>
                  <a:pt x="244141" y="92717"/>
                </a:lnTo>
                <a:lnTo>
                  <a:pt x="210420" y="102610"/>
                </a:lnTo>
                <a:lnTo>
                  <a:pt x="210420" y="157082"/>
                </a:lnTo>
                <a:lnTo>
                  <a:pt x="244141" y="149233"/>
                </a:lnTo>
                <a:lnTo>
                  <a:pt x="268994" y="149233"/>
                </a:lnTo>
                <a:lnTo>
                  <a:pt x="268991" y="143452"/>
                </a:lnTo>
                <a:lnTo>
                  <a:pt x="302714" y="135596"/>
                </a:lnTo>
                <a:lnTo>
                  <a:pt x="302714" y="85431"/>
                </a:lnTo>
                <a:lnTo>
                  <a:pt x="268989" y="85431"/>
                </a:lnTo>
                <a:lnTo>
                  <a:pt x="268989" y="69119"/>
                </a:lnTo>
                <a:close/>
              </a:path>
              <a:path w="302895" h="433070">
                <a:moveTo>
                  <a:pt x="302714" y="75542"/>
                </a:moveTo>
                <a:lnTo>
                  <a:pt x="268989" y="85431"/>
                </a:lnTo>
                <a:lnTo>
                  <a:pt x="302714" y="85431"/>
                </a:lnTo>
                <a:lnTo>
                  <a:pt x="302714" y="75542"/>
                </a:lnTo>
                <a:close/>
              </a:path>
              <a:path w="302895" h="433070">
                <a:moveTo>
                  <a:pt x="229167" y="73511"/>
                </a:moveTo>
                <a:lnTo>
                  <a:pt x="210420" y="73511"/>
                </a:lnTo>
                <a:lnTo>
                  <a:pt x="210420" y="79009"/>
                </a:lnTo>
                <a:lnTo>
                  <a:pt x="229167" y="73511"/>
                </a:lnTo>
                <a:close/>
              </a:path>
            </a:pathLst>
          </a:custGeom>
          <a:solidFill>
            <a:srgbClr val="FFD900"/>
          </a:solidFill>
        </p:spPr>
        <p:txBody>
          <a:bodyPr wrap="square" lIns="0" tIns="0" rIns="0" bIns="0" rtlCol="0"/>
          <a:lstStyle/>
          <a:p>
            <a:pPr defTabSz="727131"/>
            <a:endParaRPr sz="1400">
              <a:solidFill>
                <a:prstClr val="black"/>
              </a:solidFill>
            </a:endParaRPr>
          </a:p>
        </p:txBody>
      </p:sp>
      <p:sp>
        <p:nvSpPr>
          <p:cNvPr id="30" name="bk object 30"/>
          <p:cNvSpPr/>
          <p:nvPr/>
        </p:nvSpPr>
        <p:spPr>
          <a:xfrm>
            <a:off x="445967" y="101272"/>
            <a:ext cx="29036" cy="63082"/>
          </a:xfrm>
          <a:custGeom>
            <a:avLst/>
            <a:gdLst/>
            <a:ahLst/>
            <a:cxnLst/>
            <a:rect l="l" t="t" r="r" b="b"/>
            <a:pathLst>
              <a:path w="40004" h="69214">
                <a:moveTo>
                  <a:pt x="0" y="0"/>
                </a:moveTo>
                <a:lnTo>
                  <a:pt x="0" y="58557"/>
                </a:lnTo>
                <a:lnTo>
                  <a:pt x="39579" y="68874"/>
                </a:lnTo>
                <a:lnTo>
                  <a:pt x="39579" y="10817"/>
                </a:lnTo>
                <a:lnTo>
                  <a:pt x="0" y="0"/>
                </a:lnTo>
                <a:close/>
              </a:path>
            </a:pathLst>
          </a:custGeom>
          <a:solidFill>
            <a:srgbClr val="FFD900"/>
          </a:solidFill>
        </p:spPr>
        <p:txBody>
          <a:bodyPr wrap="square" lIns="0" tIns="0" rIns="0" bIns="0" rtlCol="0"/>
          <a:lstStyle/>
          <a:p>
            <a:pPr defTabSz="727131"/>
            <a:endParaRPr sz="1400">
              <a:solidFill>
                <a:prstClr val="black"/>
              </a:solidFill>
            </a:endParaRPr>
          </a:p>
        </p:txBody>
      </p:sp>
      <p:sp>
        <p:nvSpPr>
          <p:cNvPr id="31" name="bk object 31"/>
          <p:cNvSpPr/>
          <p:nvPr/>
        </p:nvSpPr>
        <p:spPr>
          <a:xfrm>
            <a:off x="445988" y="171543"/>
            <a:ext cx="67290" cy="240753"/>
          </a:xfrm>
          <a:custGeom>
            <a:avLst/>
            <a:gdLst/>
            <a:ahLst/>
            <a:cxnLst/>
            <a:rect l="l" t="t" r="r" b="b"/>
            <a:pathLst>
              <a:path w="92709" h="264159">
                <a:moveTo>
                  <a:pt x="0" y="0"/>
                </a:moveTo>
                <a:lnTo>
                  <a:pt x="0" y="79121"/>
                </a:lnTo>
                <a:lnTo>
                  <a:pt x="34009" y="88088"/>
                </a:lnTo>
                <a:lnTo>
                  <a:pt x="34549" y="263980"/>
                </a:lnTo>
                <a:lnTo>
                  <a:pt x="49852" y="259946"/>
                </a:lnTo>
                <a:lnTo>
                  <a:pt x="65026" y="255382"/>
                </a:lnTo>
                <a:lnTo>
                  <a:pt x="92012" y="246575"/>
                </a:lnTo>
                <a:lnTo>
                  <a:pt x="92012" y="212678"/>
                </a:lnTo>
                <a:lnTo>
                  <a:pt x="58244" y="212678"/>
                </a:lnTo>
                <a:lnTo>
                  <a:pt x="58244" y="94481"/>
                </a:lnTo>
                <a:lnTo>
                  <a:pt x="92160" y="94481"/>
                </a:lnTo>
                <a:lnTo>
                  <a:pt x="92160" y="66755"/>
                </a:lnTo>
                <a:lnTo>
                  <a:pt x="62636" y="66755"/>
                </a:lnTo>
                <a:lnTo>
                  <a:pt x="29523" y="57193"/>
                </a:lnTo>
                <a:lnTo>
                  <a:pt x="29523" y="36032"/>
                </a:lnTo>
                <a:lnTo>
                  <a:pt x="92160" y="36032"/>
                </a:lnTo>
                <a:lnTo>
                  <a:pt x="92160" y="24282"/>
                </a:lnTo>
                <a:lnTo>
                  <a:pt x="0" y="0"/>
                </a:lnTo>
                <a:close/>
              </a:path>
              <a:path w="92709" h="264159">
                <a:moveTo>
                  <a:pt x="70667" y="116334"/>
                </a:moveTo>
                <a:lnTo>
                  <a:pt x="70667" y="210211"/>
                </a:lnTo>
                <a:lnTo>
                  <a:pt x="58244" y="212678"/>
                </a:lnTo>
                <a:lnTo>
                  <a:pt x="92012" y="212678"/>
                </a:lnTo>
                <a:lnTo>
                  <a:pt x="92012" y="121892"/>
                </a:lnTo>
                <a:lnTo>
                  <a:pt x="70667" y="116334"/>
                </a:lnTo>
                <a:close/>
              </a:path>
              <a:path w="92709" h="264159">
                <a:moveTo>
                  <a:pt x="92160" y="94481"/>
                </a:moveTo>
                <a:lnTo>
                  <a:pt x="58244" y="94481"/>
                </a:lnTo>
                <a:lnTo>
                  <a:pt x="92160" y="103431"/>
                </a:lnTo>
                <a:lnTo>
                  <a:pt x="92160" y="94481"/>
                </a:lnTo>
                <a:close/>
              </a:path>
              <a:path w="92709" h="264159">
                <a:moveTo>
                  <a:pt x="92160" y="36032"/>
                </a:moveTo>
                <a:lnTo>
                  <a:pt x="29523" y="36032"/>
                </a:lnTo>
                <a:lnTo>
                  <a:pt x="62636" y="45749"/>
                </a:lnTo>
                <a:lnTo>
                  <a:pt x="62636" y="66755"/>
                </a:lnTo>
                <a:lnTo>
                  <a:pt x="92160" y="66755"/>
                </a:lnTo>
                <a:lnTo>
                  <a:pt x="92160" y="36032"/>
                </a:lnTo>
                <a:close/>
              </a:path>
            </a:pathLst>
          </a:custGeom>
          <a:solidFill>
            <a:srgbClr val="FFD900"/>
          </a:solidFill>
        </p:spPr>
        <p:txBody>
          <a:bodyPr wrap="square" lIns="0" tIns="0" rIns="0" bIns="0" rtlCol="0"/>
          <a:lstStyle/>
          <a:p>
            <a:pPr defTabSz="727131"/>
            <a:endParaRPr sz="1400">
              <a:solidFill>
                <a:prstClr val="black"/>
              </a:solidFill>
            </a:endParaRPr>
          </a:p>
        </p:txBody>
      </p:sp>
      <p:sp>
        <p:nvSpPr>
          <p:cNvPr id="32" name="bk object 32"/>
          <p:cNvSpPr/>
          <p:nvPr/>
        </p:nvSpPr>
        <p:spPr>
          <a:xfrm>
            <a:off x="447381" y="114195"/>
            <a:ext cx="218460" cy="382542"/>
          </a:xfrm>
          <a:custGeom>
            <a:avLst/>
            <a:gdLst/>
            <a:ahLst/>
            <a:cxnLst/>
            <a:rect l="l" t="t" r="r" b="b"/>
            <a:pathLst>
              <a:path w="300990" h="419734">
                <a:moveTo>
                  <a:pt x="35539" y="360544"/>
                </a:moveTo>
                <a:lnTo>
                  <a:pt x="168" y="360544"/>
                </a:lnTo>
                <a:lnTo>
                  <a:pt x="168" y="419652"/>
                </a:lnTo>
                <a:lnTo>
                  <a:pt x="35539" y="419652"/>
                </a:lnTo>
                <a:lnTo>
                  <a:pt x="35539" y="360544"/>
                </a:lnTo>
                <a:close/>
              </a:path>
              <a:path w="300990" h="419734">
                <a:moveTo>
                  <a:pt x="104023" y="51537"/>
                </a:moveTo>
                <a:lnTo>
                  <a:pt x="90150" y="51537"/>
                </a:lnTo>
                <a:lnTo>
                  <a:pt x="94042" y="52222"/>
                </a:lnTo>
                <a:lnTo>
                  <a:pt x="196461" y="91294"/>
                </a:lnTo>
                <a:lnTo>
                  <a:pt x="247802" y="139686"/>
                </a:lnTo>
                <a:lnTo>
                  <a:pt x="265686" y="180853"/>
                </a:lnTo>
                <a:lnTo>
                  <a:pt x="267732" y="198252"/>
                </a:lnTo>
                <a:lnTo>
                  <a:pt x="255747" y="245762"/>
                </a:lnTo>
                <a:lnTo>
                  <a:pt x="225433" y="283678"/>
                </a:lnTo>
                <a:lnTo>
                  <a:pt x="184096" y="312841"/>
                </a:lnTo>
                <a:lnTo>
                  <a:pt x="139044" y="334091"/>
                </a:lnTo>
                <a:lnTo>
                  <a:pt x="97580" y="348270"/>
                </a:lnTo>
                <a:lnTo>
                  <a:pt x="54342" y="358830"/>
                </a:lnTo>
                <a:lnTo>
                  <a:pt x="54363" y="419652"/>
                </a:lnTo>
                <a:lnTo>
                  <a:pt x="90211" y="419652"/>
                </a:lnTo>
                <a:lnTo>
                  <a:pt x="90211" y="367888"/>
                </a:lnTo>
                <a:lnTo>
                  <a:pt x="90723" y="367758"/>
                </a:lnTo>
                <a:lnTo>
                  <a:pt x="170939" y="341906"/>
                </a:lnTo>
                <a:lnTo>
                  <a:pt x="227692" y="312588"/>
                </a:lnTo>
                <a:lnTo>
                  <a:pt x="265010" y="282291"/>
                </a:lnTo>
                <a:lnTo>
                  <a:pt x="297446" y="228715"/>
                </a:lnTo>
                <a:lnTo>
                  <a:pt x="300772" y="209696"/>
                </a:lnTo>
                <a:lnTo>
                  <a:pt x="299914" y="191973"/>
                </a:lnTo>
                <a:lnTo>
                  <a:pt x="267620" y="124834"/>
                </a:lnTo>
                <a:lnTo>
                  <a:pt x="228601" y="93824"/>
                </a:lnTo>
                <a:lnTo>
                  <a:pt x="182541" y="71991"/>
                </a:lnTo>
                <a:lnTo>
                  <a:pt x="135542" y="57748"/>
                </a:lnTo>
                <a:lnTo>
                  <a:pt x="104023" y="51537"/>
                </a:lnTo>
                <a:close/>
              </a:path>
              <a:path w="300990" h="419734">
                <a:moveTo>
                  <a:pt x="102387" y="60142"/>
                </a:moveTo>
                <a:lnTo>
                  <a:pt x="90129" y="60142"/>
                </a:lnTo>
                <a:lnTo>
                  <a:pt x="93211" y="61250"/>
                </a:lnTo>
                <a:lnTo>
                  <a:pt x="130685" y="79536"/>
                </a:lnTo>
                <a:lnTo>
                  <a:pt x="168582" y="105753"/>
                </a:lnTo>
                <a:lnTo>
                  <a:pt x="198593" y="140290"/>
                </a:lnTo>
                <a:lnTo>
                  <a:pt x="212407" y="183531"/>
                </a:lnTo>
                <a:lnTo>
                  <a:pt x="204258" y="230939"/>
                </a:lnTo>
                <a:lnTo>
                  <a:pt x="177742" y="268456"/>
                </a:lnTo>
                <a:lnTo>
                  <a:pt x="139495" y="297108"/>
                </a:lnTo>
                <a:lnTo>
                  <a:pt x="96154" y="317923"/>
                </a:lnTo>
                <a:lnTo>
                  <a:pt x="54354" y="331927"/>
                </a:lnTo>
                <a:lnTo>
                  <a:pt x="1922" y="343606"/>
                </a:lnTo>
                <a:lnTo>
                  <a:pt x="0" y="343890"/>
                </a:lnTo>
                <a:lnTo>
                  <a:pt x="129" y="360551"/>
                </a:lnTo>
                <a:lnTo>
                  <a:pt x="35539" y="360544"/>
                </a:lnTo>
                <a:lnTo>
                  <a:pt x="35539" y="353808"/>
                </a:lnTo>
                <a:lnTo>
                  <a:pt x="99532" y="335847"/>
                </a:lnTo>
                <a:lnTo>
                  <a:pt x="154045" y="312588"/>
                </a:lnTo>
                <a:lnTo>
                  <a:pt x="197345" y="285206"/>
                </a:lnTo>
                <a:lnTo>
                  <a:pt x="227952" y="254718"/>
                </a:lnTo>
                <a:lnTo>
                  <a:pt x="246416" y="207454"/>
                </a:lnTo>
                <a:lnTo>
                  <a:pt x="246390" y="198252"/>
                </a:lnTo>
                <a:lnTo>
                  <a:pt x="219851" y="130507"/>
                </a:lnTo>
                <a:lnTo>
                  <a:pt x="180963" y="96270"/>
                </a:lnTo>
                <a:lnTo>
                  <a:pt x="135765" y="72184"/>
                </a:lnTo>
                <a:lnTo>
                  <a:pt x="102387" y="60142"/>
                </a:lnTo>
                <a:close/>
              </a:path>
              <a:path w="300990" h="419734">
                <a:moveTo>
                  <a:pt x="50629" y="0"/>
                </a:moveTo>
                <a:lnTo>
                  <a:pt x="50629" y="58032"/>
                </a:lnTo>
                <a:lnTo>
                  <a:pt x="90103" y="68371"/>
                </a:lnTo>
                <a:lnTo>
                  <a:pt x="90129" y="60142"/>
                </a:lnTo>
                <a:lnTo>
                  <a:pt x="102387" y="60142"/>
                </a:lnTo>
                <a:lnTo>
                  <a:pt x="93239" y="56841"/>
                </a:lnTo>
                <a:lnTo>
                  <a:pt x="90888" y="56121"/>
                </a:lnTo>
                <a:lnTo>
                  <a:pt x="89999" y="55811"/>
                </a:lnTo>
                <a:lnTo>
                  <a:pt x="90150" y="51537"/>
                </a:lnTo>
                <a:lnTo>
                  <a:pt x="104023" y="51537"/>
                </a:lnTo>
                <a:lnTo>
                  <a:pt x="93704" y="49504"/>
                </a:lnTo>
                <a:lnTo>
                  <a:pt x="90154" y="49022"/>
                </a:lnTo>
                <a:lnTo>
                  <a:pt x="90258" y="10250"/>
                </a:lnTo>
                <a:lnTo>
                  <a:pt x="50629" y="0"/>
                </a:lnTo>
                <a:close/>
              </a:path>
            </a:pathLst>
          </a:custGeom>
          <a:solidFill>
            <a:srgbClr val="FFD900"/>
          </a:solidFill>
        </p:spPr>
        <p:txBody>
          <a:bodyPr wrap="square" lIns="0" tIns="0" rIns="0" bIns="0" rtlCol="0"/>
          <a:lstStyle/>
          <a:p>
            <a:pPr defTabSz="727131"/>
            <a:endParaRPr sz="1400">
              <a:solidFill>
                <a:prstClr val="black"/>
              </a:solidFill>
            </a:endParaRPr>
          </a:p>
        </p:txBody>
      </p:sp>
      <p:sp>
        <p:nvSpPr>
          <p:cNvPr id="2" name="Holder 2"/>
          <p:cNvSpPr>
            <a:spLocks noGrp="1"/>
          </p:cNvSpPr>
          <p:nvPr>
            <p:ph type="title"/>
          </p:nvPr>
        </p:nvSpPr>
        <p:spPr>
          <a:xfrm>
            <a:off x="482308" y="1172159"/>
            <a:ext cx="8183992" cy="369332"/>
          </a:xfrm>
          <a:prstGeom prst="rect">
            <a:avLst/>
          </a:prstGeom>
        </p:spPr>
        <p:txBody>
          <a:bodyPr wrap="square" lIns="0" tIns="0" rIns="0" bIns="0">
            <a:spAutoFit/>
          </a:bodyPr>
          <a:lstStyle>
            <a:lvl1pPr>
              <a:defRPr sz="2400" b="0" i="0">
                <a:solidFill>
                  <a:srgbClr val="004098"/>
                </a:solidFill>
                <a:latin typeface="方正黑体简体" panose="02010601030101010101" charset="-122"/>
                <a:cs typeface="方正黑体简体" panose="02010601030101010101" charset="-122"/>
              </a:defRPr>
            </a:lvl1pPr>
          </a:lstStyle>
          <a:p>
            <a:endParaRPr/>
          </a:p>
        </p:txBody>
      </p:sp>
      <p:sp>
        <p:nvSpPr>
          <p:cNvPr id="3" name="Holder 3"/>
          <p:cNvSpPr>
            <a:spLocks noGrp="1"/>
          </p:cNvSpPr>
          <p:nvPr>
            <p:ph type="body" idx="1"/>
          </p:nvPr>
        </p:nvSpPr>
        <p:spPr>
          <a:xfrm>
            <a:off x="457430" y="1577340"/>
            <a:ext cx="8233748"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10527" y="6377940"/>
            <a:ext cx="2927555" cy="215444"/>
          </a:xfrm>
          <a:prstGeom prst="rect">
            <a:avLst/>
          </a:prstGeom>
        </p:spPr>
        <p:txBody>
          <a:bodyPr wrap="square" lIns="0" tIns="0" rIns="0" bIns="0">
            <a:spAutoFit/>
          </a:bodyPr>
          <a:lstStyle>
            <a:lvl1pPr algn="ctr">
              <a:defRPr>
                <a:solidFill>
                  <a:schemeClr val="tx1">
                    <a:tint val="75000"/>
                  </a:schemeClr>
                </a:solidFill>
              </a:defRPr>
            </a:lvl1pPr>
          </a:lstStyle>
          <a:p>
            <a:pPr defTabSz="727131"/>
            <a:endParaRPr sz="1400">
              <a:solidFill>
                <a:prstClr val="black">
                  <a:tint val="75000"/>
                </a:prstClr>
              </a:solidFill>
            </a:endParaRPr>
          </a:p>
        </p:txBody>
      </p:sp>
      <p:sp>
        <p:nvSpPr>
          <p:cNvPr id="5" name="Holder 5"/>
          <p:cNvSpPr>
            <a:spLocks noGrp="1"/>
          </p:cNvSpPr>
          <p:nvPr>
            <p:ph type="dt" sz="half" idx="6"/>
          </p:nvPr>
        </p:nvSpPr>
        <p:spPr>
          <a:xfrm>
            <a:off x="457430" y="6377940"/>
            <a:ext cx="2104180" cy="215444"/>
          </a:xfrm>
          <a:prstGeom prst="rect">
            <a:avLst/>
          </a:prstGeom>
        </p:spPr>
        <p:txBody>
          <a:bodyPr wrap="square" lIns="0" tIns="0" rIns="0" bIns="0">
            <a:spAutoFit/>
          </a:bodyPr>
          <a:lstStyle>
            <a:lvl1pPr algn="l">
              <a:defRPr>
                <a:solidFill>
                  <a:schemeClr val="tx1">
                    <a:tint val="75000"/>
                  </a:schemeClr>
                </a:solidFill>
              </a:defRPr>
            </a:lvl1pPr>
          </a:lstStyle>
          <a:p>
            <a:pPr defTabSz="727131"/>
            <a:fld id="{1D8BD707-D9CF-40AE-B4C6-C98DA3205C09}" type="datetimeFigureOut">
              <a:rPr lang="en-US" sz="1400">
                <a:solidFill>
                  <a:prstClr val="black">
                    <a:tint val="75000"/>
                  </a:prstClr>
                </a:solidFill>
              </a:rPr>
              <a:pPr defTabSz="727131"/>
              <a:t>1/20/2021</a:t>
            </a:fld>
            <a:endParaRPr lang="en-US" sz="1400">
              <a:solidFill>
                <a:prstClr val="black">
                  <a:tint val="75000"/>
                </a:prstClr>
              </a:solidFill>
            </a:endParaRPr>
          </a:p>
        </p:txBody>
      </p:sp>
      <p:sp>
        <p:nvSpPr>
          <p:cNvPr id="6" name="Holder 6"/>
          <p:cNvSpPr>
            <a:spLocks noGrp="1"/>
          </p:cNvSpPr>
          <p:nvPr>
            <p:ph type="sldNum" sz="quarter" idx="7"/>
          </p:nvPr>
        </p:nvSpPr>
        <p:spPr>
          <a:xfrm>
            <a:off x="6586998" y="6377940"/>
            <a:ext cx="2104180" cy="215444"/>
          </a:xfrm>
          <a:prstGeom prst="rect">
            <a:avLst/>
          </a:prstGeom>
        </p:spPr>
        <p:txBody>
          <a:bodyPr wrap="square" lIns="0" tIns="0" rIns="0" bIns="0">
            <a:spAutoFit/>
          </a:bodyPr>
          <a:lstStyle>
            <a:lvl1pPr algn="r">
              <a:defRPr>
                <a:solidFill>
                  <a:schemeClr val="tx1">
                    <a:tint val="75000"/>
                  </a:schemeClr>
                </a:solidFill>
              </a:defRPr>
            </a:lvl1pPr>
          </a:lstStyle>
          <a:p>
            <a:pPr defTabSz="727131"/>
            <a:fld id="{B6F15528-21DE-4FAA-801E-634DDDAF4B2B}" type="slidenum">
              <a:rPr sz="1400">
                <a:solidFill>
                  <a:prstClr val="black">
                    <a:tint val="75000"/>
                  </a:prstClr>
                </a:solidFill>
              </a:rPr>
              <a:pPr defTabSz="727131"/>
              <a:t>‹#›</a:t>
            </a:fld>
            <a:endParaRPr sz="1400">
              <a:solidFill>
                <a:prstClr val="black">
                  <a:tint val="75000"/>
                </a:prstClr>
              </a:solidFill>
            </a:endParaRPr>
          </a:p>
        </p:txBody>
      </p:sp>
    </p:spTree>
    <p:extLst>
      <p:ext uri="{BB962C8B-B14F-4D97-AF65-F5344CB8AC3E}">
        <p14:creationId xmlns:p14="http://schemas.microsoft.com/office/powerpoint/2010/main" xmlns="" val="36132494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Lst>
  <p:txStyles>
    <p:titleStyle>
      <a:lvl1pPr>
        <a:defRPr>
          <a:latin typeface="+mj-lt"/>
          <a:ea typeface="+mj-ea"/>
          <a:cs typeface="+mj-cs"/>
        </a:defRPr>
      </a:lvl1pPr>
    </p:titleStyle>
    <p:bodyStyle>
      <a:lvl1pPr marL="0">
        <a:defRPr>
          <a:latin typeface="+mn-lt"/>
          <a:ea typeface="+mn-ea"/>
          <a:cs typeface="+mn-cs"/>
        </a:defRPr>
      </a:lvl1pPr>
      <a:lvl2pPr marL="363565">
        <a:defRPr>
          <a:latin typeface="+mn-lt"/>
          <a:ea typeface="+mn-ea"/>
          <a:cs typeface="+mn-cs"/>
        </a:defRPr>
      </a:lvl2pPr>
      <a:lvl3pPr marL="727131">
        <a:defRPr>
          <a:latin typeface="+mn-lt"/>
          <a:ea typeface="+mn-ea"/>
          <a:cs typeface="+mn-cs"/>
        </a:defRPr>
      </a:lvl3pPr>
      <a:lvl4pPr marL="1090696">
        <a:defRPr>
          <a:latin typeface="+mn-lt"/>
          <a:ea typeface="+mn-ea"/>
          <a:cs typeface="+mn-cs"/>
        </a:defRPr>
      </a:lvl4pPr>
      <a:lvl5pPr marL="1454262">
        <a:defRPr>
          <a:latin typeface="+mn-lt"/>
          <a:ea typeface="+mn-ea"/>
          <a:cs typeface="+mn-cs"/>
        </a:defRPr>
      </a:lvl5pPr>
      <a:lvl6pPr marL="1817827">
        <a:defRPr>
          <a:latin typeface="+mn-lt"/>
          <a:ea typeface="+mn-ea"/>
          <a:cs typeface="+mn-cs"/>
        </a:defRPr>
      </a:lvl6pPr>
      <a:lvl7pPr marL="2181393">
        <a:defRPr>
          <a:latin typeface="+mn-lt"/>
          <a:ea typeface="+mn-ea"/>
          <a:cs typeface="+mn-cs"/>
        </a:defRPr>
      </a:lvl7pPr>
      <a:lvl8pPr marL="2544958">
        <a:defRPr>
          <a:latin typeface="+mn-lt"/>
          <a:ea typeface="+mn-ea"/>
          <a:cs typeface="+mn-cs"/>
        </a:defRPr>
      </a:lvl8pPr>
      <a:lvl9pPr marL="2908524">
        <a:defRPr>
          <a:latin typeface="+mn-lt"/>
          <a:ea typeface="+mn-ea"/>
          <a:cs typeface="+mn-cs"/>
        </a:defRPr>
      </a:lvl9pPr>
    </p:bodyStyle>
    <p:otherStyle>
      <a:lvl1pPr marL="0">
        <a:defRPr>
          <a:latin typeface="+mn-lt"/>
          <a:ea typeface="+mn-ea"/>
          <a:cs typeface="+mn-cs"/>
        </a:defRPr>
      </a:lvl1pPr>
      <a:lvl2pPr marL="363565">
        <a:defRPr>
          <a:latin typeface="+mn-lt"/>
          <a:ea typeface="+mn-ea"/>
          <a:cs typeface="+mn-cs"/>
        </a:defRPr>
      </a:lvl2pPr>
      <a:lvl3pPr marL="727131">
        <a:defRPr>
          <a:latin typeface="+mn-lt"/>
          <a:ea typeface="+mn-ea"/>
          <a:cs typeface="+mn-cs"/>
        </a:defRPr>
      </a:lvl3pPr>
      <a:lvl4pPr marL="1090696">
        <a:defRPr>
          <a:latin typeface="+mn-lt"/>
          <a:ea typeface="+mn-ea"/>
          <a:cs typeface="+mn-cs"/>
        </a:defRPr>
      </a:lvl4pPr>
      <a:lvl5pPr marL="1454262">
        <a:defRPr>
          <a:latin typeface="+mn-lt"/>
          <a:ea typeface="+mn-ea"/>
          <a:cs typeface="+mn-cs"/>
        </a:defRPr>
      </a:lvl5pPr>
      <a:lvl6pPr marL="1817827">
        <a:defRPr>
          <a:latin typeface="+mn-lt"/>
          <a:ea typeface="+mn-ea"/>
          <a:cs typeface="+mn-cs"/>
        </a:defRPr>
      </a:lvl6pPr>
      <a:lvl7pPr marL="2181393">
        <a:defRPr>
          <a:latin typeface="+mn-lt"/>
          <a:ea typeface="+mn-ea"/>
          <a:cs typeface="+mn-cs"/>
        </a:defRPr>
      </a:lvl7pPr>
      <a:lvl8pPr marL="2544958">
        <a:defRPr>
          <a:latin typeface="+mn-lt"/>
          <a:ea typeface="+mn-ea"/>
          <a:cs typeface="+mn-cs"/>
        </a:defRPr>
      </a:lvl8pPr>
      <a:lvl9pPr marL="2908524">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095123" y="416623"/>
            <a:ext cx="148866" cy="314253"/>
          </a:xfrm>
          <a:custGeom>
            <a:avLst/>
            <a:gdLst/>
            <a:ahLst/>
            <a:cxnLst/>
            <a:rect l="l" t="t" r="r" b="b"/>
            <a:pathLst>
              <a:path w="205105" h="344805">
                <a:moveTo>
                  <a:pt x="91367" y="0"/>
                </a:moveTo>
                <a:lnTo>
                  <a:pt x="90111" y="0"/>
                </a:lnTo>
                <a:lnTo>
                  <a:pt x="82529" y="2447"/>
                </a:lnTo>
                <a:lnTo>
                  <a:pt x="82755" y="2861"/>
                </a:lnTo>
                <a:lnTo>
                  <a:pt x="79490" y="6426"/>
                </a:lnTo>
                <a:lnTo>
                  <a:pt x="78395" y="17901"/>
                </a:lnTo>
                <a:lnTo>
                  <a:pt x="82571" y="36611"/>
                </a:lnTo>
                <a:lnTo>
                  <a:pt x="88012" y="55573"/>
                </a:lnTo>
                <a:lnTo>
                  <a:pt x="90716" y="67809"/>
                </a:lnTo>
                <a:lnTo>
                  <a:pt x="90716" y="72176"/>
                </a:lnTo>
                <a:lnTo>
                  <a:pt x="88893" y="75077"/>
                </a:lnTo>
                <a:lnTo>
                  <a:pt x="88893" y="79441"/>
                </a:lnTo>
                <a:lnTo>
                  <a:pt x="82334" y="82461"/>
                </a:lnTo>
                <a:lnTo>
                  <a:pt x="71190" y="87899"/>
                </a:lnTo>
                <a:lnTo>
                  <a:pt x="64626" y="90921"/>
                </a:lnTo>
                <a:lnTo>
                  <a:pt x="30431" y="95651"/>
                </a:lnTo>
                <a:lnTo>
                  <a:pt x="15248" y="99851"/>
                </a:lnTo>
                <a:lnTo>
                  <a:pt x="4093" y="107603"/>
                </a:lnTo>
                <a:lnTo>
                  <a:pt x="0" y="112506"/>
                </a:lnTo>
                <a:lnTo>
                  <a:pt x="5622" y="118118"/>
                </a:lnTo>
                <a:lnTo>
                  <a:pt x="11202" y="125751"/>
                </a:lnTo>
                <a:lnTo>
                  <a:pt x="27707" y="166401"/>
                </a:lnTo>
                <a:lnTo>
                  <a:pt x="66421" y="186063"/>
                </a:lnTo>
                <a:lnTo>
                  <a:pt x="76876" y="188234"/>
                </a:lnTo>
                <a:lnTo>
                  <a:pt x="88141" y="190720"/>
                </a:lnTo>
                <a:lnTo>
                  <a:pt x="90076" y="194703"/>
                </a:lnTo>
                <a:lnTo>
                  <a:pt x="90681" y="203871"/>
                </a:lnTo>
                <a:lnTo>
                  <a:pt x="90704" y="222097"/>
                </a:lnTo>
                <a:lnTo>
                  <a:pt x="90820" y="247317"/>
                </a:lnTo>
                <a:lnTo>
                  <a:pt x="83432" y="292241"/>
                </a:lnTo>
                <a:lnTo>
                  <a:pt x="81701" y="301784"/>
                </a:lnTo>
                <a:lnTo>
                  <a:pt x="83638" y="309473"/>
                </a:lnTo>
                <a:lnTo>
                  <a:pt x="88214" y="315352"/>
                </a:lnTo>
                <a:lnTo>
                  <a:pt x="90578" y="320662"/>
                </a:lnTo>
                <a:lnTo>
                  <a:pt x="92929" y="330710"/>
                </a:lnTo>
                <a:lnTo>
                  <a:pt x="97786" y="339552"/>
                </a:lnTo>
                <a:lnTo>
                  <a:pt x="102542" y="342485"/>
                </a:lnTo>
                <a:lnTo>
                  <a:pt x="112762" y="344566"/>
                </a:lnTo>
                <a:lnTo>
                  <a:pt x="118784" y="342254"/>
                </a:lnTo>
                <a:lnTo>
                  <a:pt x="129346" y="329180"/>
                </a:lnTo>
                <a:lnTo>
                  <a:pt x="133130" y="306422"/>
                </a:lnTo>
                <a:lnTo>
                  <a:pt x="132320" y="281797"/>
                </a:lnTo>
                <a:lnTo>
                  <a:pt x="129103" y="263123"/>
                </a:lnTo>
                <a:lnTo>
                  <a:pt x="126812" y="254413"/>
                </a:lnTo>
                <a:lnTo>
                  <a:pt x="126897" y="247317"/>
                </a:lnTo>
                <a:lnTo>
                  <a:pt x="128691" y="240929"/>
                </a:lnTo>
                <a:lnTo>
                  <a:pt x="131528" y="234345"/>
                </a:lnTo>
                <a:lnTo>
                  <a:pt x="133310" y="230367"/>
                </a:lnTo>
                <a:lnTo>
                  <a:pt x="129401" y="222097"/>
                </a:lnTo>
                <a:lnTo>
                  <a:pt x="129436" y="216106"/>
                </a:lnTo>
                <a:lnTo>
                  <a:pt x="128652" y="207507"/>
                </a:lnTo>
                <a:lnTo>
                  <a:pt x="127430" y="197829"/>
                </a:lnTo>
                <a:lnTo>
                  <a:pt x="128432" y="189405"/>
                </a:lnTo>
                <a:lnTo>
                  <a:pt x="164566" y="176752"/>
                </a:lnTo>
                <a:lnTo>
                  <a:pt x="166668" y="176554"/>
                </a:lnTo>
                <a:lnTo>
                  <a:pt x="172547" y="174297"/>
                </a:lnTo>
                <a:lnTo>
                  <a:pt x="173512" y="173314"/>
                </a:lnTo>
                <a:lnTo>
                  <a:pt x="177399" y="168407"/>
                </a:lnTo>
                <a:lnTo>
                  <a:pt x="179045" y="163454"/>
                </a:lnTo>
                <a:lnTo>
                  <a:pt x="178817" y="160365"/>
                </a:lnTo>
                <a:lnTo>
                  <a:pt x="78428" y="160365"/>
                </a:lnTo>
                <a:lnTo>
                  <a:pt x="76895" y="159592"/>
                </a:lnTo>
                <a:lnTo>
                  <a:pt x="58251" y="124195"/>
                </a:lnTo>
                <a:lnTo>
                  <a:pt x="135620" y="124195"/>
                </a:lnTo>
                <a:lnTo>
                  <a:pt x="137117" y="121618"/>
                </a:lnTo>
                <a:lnTo>
                  <a:pt x="142621" y="115426"/>
                </a:lnTo>
                <a:lnTo>
                  <a:pt x="145554" y="112492"/>
                </a:lnTo>
                <a:lnTo>
                  <a:pt x="151282" y="108146"/>
                </a:lnTo>
                <a:lnTo>
                  <a:pt x="202347" y="108146"/>
                </a:lnTo>
                <a:lnTo>
                  <a:pt x="204875" y="88697"/>
                </a:lnTo>
                <a:lnTo>
                  <a:pt x="204761" y="80204"/>
                </a:lnTo>
                <a:lnTo>
                  <a:pt x="135013" y="80204"/>
                </a:lnTo>
                <a:lnTo>
                  <a:pt x="134754" y="78051"/>
                </a:lnTo>
                <a:lnTo>
                  <a:pt x="134369" y="76899"/>
                </a:lnTo>
                <a:lnTo>
                  <a:pt x="132677" y="66231"/>
                </a:lnTo>
                <a:lnTo>
                  <a:pt x="133915" y="56174"/>
                </a:lnTo>
                <a:lnTo>
                  <a:pt x="136643" y="46590"/>
                </a:lnTo>
                <a:lnTo>
                  <a:pt x="139420" y="37345"/>
                </a:lnTo>
                <a:lnTo>
                  <a:pt x="142152" y="26633"/>
                </a:lnTo>
                <a:lnTo>
                  <a:pt x="138469" y="22326"/>
                </a:lnTo>
                <a:lnTo>
                  <a:pt x="137368" y="21614"/>
                </a:lnTo>
                <a:lnTo>
                  <a:pt x="126963" y="14514"/>
                </a:lnTo>
                <a:lnTo>
                  <a:pt x="116069" y="7498"/>
                </a:lnTo>
                <a:lnTo>
                  <a:pt x="104324" y="2136"/>
                </a:lnTo>
                <a:lnTo>
                  <a:pt x="91367" y="0"/>
                </a:lnTo>
                <a:close/>
              </a:path>
              <a:path w="205105" h="344805">
                <a:moveTo>
                  <a:pt x="134498" y="126126"/>
                </a:moveTo>
                <a:lnTo>
                  <a:pt x="83738" y="126126"/>
                </a:lnTo>
                <a:lnTo>
                  <a:pt x="86012" y="128688"/>
                </a:lnTo>
                <a:lnTo>
                  <a:pt x="88266" y="136461"/>
                </a:lnTo>
                <a:lnTo>
                  <a:pt x="89124" y="146716"/>
                </a:lnTo>
                <a:lnTo>
                  <a:pt x="87205" y="156729"/>
                </a:lnTo>
                <a:lnTo>
                  <a:pt x="86650" y="158046"/>
                </a:lnTo>
                <a:lnTo>
                  <a:pt x="82910" y="160365"/>
                </a:lnTo>
                <a:lnTo>
                  <a:pt x="178817" y="160365"/>
                </a:lnTo>
                <a:lnTo>
                  <a:pt x="178617" y="157642"/>
                </a:lnTo>
                <a:lnTo>
                  <a:pt x="176545" y="151005"/>
                </a:lnTo>
                <a:lnTo>
                  <a:pt x="134819" y="151005"/>
                </a:lnTo>
                <a:lnTo>
                  <a:pt x="132256" y="150047"/>
                </a:lnTo>
                <a:lnTo>
                  <a:pt x="130963" y="149410"/>
                </a:lnTo>
                <a:lnTo>
                  <a:pt x="130838" y="141494"/>
                </a:lnTo>
                <a:lnTo>
                  <a:pt x="130809" y="137400"/>
                </a:lnTo>
                <a:lnTo>
                  <a:pt x="133032" y="128647"/>
                </a:lnTo>
                <a:lnTo>
                  <a:pt x="134498" y="126126"/>
                </a:lnTo>
                <a:close/>
              </a:path>
              <a:path w="205105" h="344805">
                <a:moveTo>
                  <a:pt x="156602" y="110077"/>
                </a:moveTo>
                <a:lnTo>
                  <a:pt x="156123" y="111441"/>
                </a:lnTo>
                <a:lnTo>
                  <a:pt x="154932" y="115703"/>
                </a:lnTo>
                <a:lnTo>
                  <a:pt x="151192" y="121492"/>
                </a:lnTo>
                <a:lnTo>
                  <a:pt x="147740" y="125488"/>
                </a:lnTo>
                <a:lnTo>
                  <a:pt x="147740" y="133239"/>
                </a:lnTo>
                <a:lnTo>
                  <a:pt x="149579" y="139604"/>
                </a:lnTo>
                <a:lnTo>
                  <a:pt x="145735" y="144752"/>
                </a:lnTo>
                <a:lnTo>
                  <a:pt x="142821" y="145702"/>
                </a:lnTo>
                <a:lnTo>
                  <a:pt x="138009" y="149536"/>
                </a:lnTo>
                <a:lnTo>
                  <a:pt x="134819" y="151005"/>
                </a:lnTo>
                <a:lnTo>
                  <a:pt x="176545" y="151005"/>
                </a:lnTo>
                <a:lnTo>
                  <a:pt x="176349" y="150379"/>
                </a:lnTo>
                <a:lnTo>
                  <a:pt x="176407" y="150047"/>
                </a:lnTo>
                <a:lnTo>
                  <a:pt x="181204" y="145796"/>
                </a:lnTo>
                <a:lnTo>
                  <a:pt x="187426" y="144122"/>
                </a:lnTo>
                <a:lnTo>
                  <a:pt x="192063" y="139442"/>
                </a:lnTo>
                <a:lnTo>
                  <a:pt x="197855" y="127317"/>
                </a:lnTo>
                <a:lnTo>
                  <a:pt x="201764" y="110634"/>
                </a:lnTo>
                <a:lnTo>
                  <a:pt x="156696" y="110634"/>
                </a:lnTo>
                <a:lnTo>
                  <a:pt x="156602" y="110077"/>
                </a:lnTo>
                <a:close/>
              </a:path>
              <a:path w="205105" h="344805">
                <a:moveTo>
                  <a:pt x="135620" y="124195"/>
                </a:moveTo>
                <a:lnTo>
                  <a:pt x="58251" y="124195"/>
                </a:lnTo>
                <a:lnTo>
                  <a:pt x="64127" y="125751"/>
                </a:lnTo>
                <a:lnTo>
                  <a:pt x="71280" y="126932"/>
                </a:lnTo>
                <a:lnTo>
                  <a:pt x="78410" y="127247"/>
                </a:lnTo>
                <a:lnTo>
                  <a:pt x="83738" y="126126"/>
                </a:lnTo>
                <a:lnTo>
                  <a:pt x="134498" y="126126"/>
                </a:lnTo>
                <a:lnTo>
                  <a:pt x="135620" y="124195"/>
                </a:lnTo>
                <a:close/>
              </a:path>
              <a:path w="205105" h="344805">
                <a:moveTo>
                  <a:pt x="202047" y="109429"/>
                </a:moveTo>
                <a:lnTo>
                  <a:pt x="156890" y="109429"/>
                </a:lnTo>
                <a:lnTo>
                  <a:pt x="156696" y="110634"/>
                </a:lnTo>
                <a:lnTo>
                  <a:pt x="201764" y="110634"/>
                </a:lnTo>
                <a:lnTo>
                  <a:pt x="202047" y="109429"/>
                </a:lnTo>
                <a:close/>
              </a:path>
              <a:path w="205105" h="344805">
                <a:moveTo>
                  <a:pt x="202347" y="108146"/>
                </a:moveTo>
                <a:lnTo>
                  <a:pt x="151282" y="108146"/>
                </a:lnTo>
                <a:lnTo>
                  <a:pt x="153038" y="108705"/>
                </a:lnTo>
                <a:lnTo>
                  <a:pt x="156019" y="108960"/>
                </a:lnTo>
                <a:lnTo>
                  <a:pt x="156602" y="110077"/>
                </a:lnTo>
                <a:lnTo>
                  <a:pt x="156825" y="109447"/>
                </a:lnTo>
                <a:lnTo>
                  <a:pt x="202047" y="109429"/>
                </a:lnTo>
                <a:lnTo>
                  <a:pt x="202347" y="108146"/>
                </a:lnTo>
                <a:close/>
              </a:path>
              <a:path w="205105" h="344805">
                <a:moveTo>
                  <a:pt x="156099" y="78285"/>
                </a:moveTo>
                <a:lnTo>
                  <a:pt x="135013" y="80204"/>
                </a:lnTo>
                <a:lnTo>
                  <a:pt x="204761" y="80204"/>
                </a:lnTo>
                <a:lnTo>
                  <a:pt x="204748" y="79197"/>
                </a:lnTo>
                <a:lnTo>
                  <a:pt x="161825" y="79197"/>
                </a:lnTo>
                <a:lnTo>
                  <a:pt x="160671" y="78889"/>
                </a:lnTo>
                <a:lnTo>
                  <a:pt x="158388" y="78397"/>
                </a:lnTo>
                <a:lnTo>
                  <a:pt x="156099" y="78285"/>
                </a:lnTo>
                <a:close/>
              </a:path>
              <a:path w="205105" h="344805">
                <a:moveTo>
                  <a:pt x="191209" y="67194"/>
                </a:moveTo>
                <a:lnTo>
                  <a:pt x="185992" y="69641"/>
                </a:lnTo>
                <a:lnTo>
                  <a:pt x="171775" y="76028"/>
                </a:lnTo>
                <a:lnTo>
                  <a:pt x="164704" y="78698"/>
                </a:lnTo>
                <a:lnTo>
                  <a:pt x="161825" y="79197"/>
                </a:lnTo>
                <a:lnTo>
                  <a:pt x="204748" y="79197"/>
                </a:lnTo>
                <a:lnTo>
                  <a:pt x="204694" y="75982"/>
                </a:lnTo>
                <a:lnTo>
                  <a:pt x="202761" y="68212"/>
                </a:lnTo>
                <a:lnTo>
                  <a:pt x="191209" y="67194"/>
                </a:lnTo>
                <a:close/>
              </a:path>
            </a:pathLst>
          </a:custGeom>
          <a:solidFill>
            <a:srgbClr val="004098"/>
          </a:solidFill>
        </p:spPr>
        <p:txBody>
          <a:bodyPr wrap="square" lIns="0" tIns="0" rIns="0" bIns="0" rtlCol="0"/>
          <a:lstStyle/>
          <a:p>
            <a:pPr defTabSz="727105"/>
            <a:endParaRPr>
              <a:solidFill>
                <a:prstClr val="black"/>
              </a:solidFill>
            </a:endParaRPr>
          </a:p>
        </p:txBody>
      </p:sp>
      <p:sp>
        <p:nvSpPr>
          <p:cNvPr id="4" name="object 4"/>
          <p:cNvSpPr/>
          <p:nvPr/>
        </p:nvSpPr>
        <p:spPr>
          <a:xfrm>
            <a:off x="1505454" y="470996"/>
            <a:ext cx="407811" cy="214758"/>
          </a:xfrm>
          <a:prstGeom prst="rect">
            <a:avLst/>
          </a:prstGeom>
          <a:blipFill>
            <a:blip r:embed="rId2" cstate="print"/>
            <a:stretch>
              <a:fillRect/>
            </a:stretch>
          </a:blipFill>
        </p:spPr>
        <p:txBody>
          <a:bodyPr wrap="square" lIns="0" tIns="0" rIns="0" bIns="0" rtlCol="0"/>
          <a:lstStyle/>
          <a:p>
            <a:pPr defTabSz="727105"/>
            <a:endParaRPr>
              <a:solidFill>
                <a:prstClr val="black"/>
              </a:solidFill>
            </a:endParaRPr>
          </a:p>
        </p:txBody>
      </p:sp>
      <p:sp>
        <p:nvSpPr>
          <p:cNvPr id="5" name="object 5"/>
          <p:cNvSpPr/>
          <p:nvPr/>
        </p:nvSpPr>
        <p:spPr>
          <a:xfrm>
            <a:off x="1291349" y="480456"/>
            <a:ext cx="142520" cy="226192"/>
          </a:xfrm>
          <a:prstGeom prst="rect">
            <a:avLst/>
          </a:prstGeom>
          <a:blipFill>
            <a:blip r:embed="rId3" cstate="print"/>
            <a:stretch>
              <a:fillRect/>
            </a:stretch>
          </a:blipFill>
        </p:spPr>
        <p:txBody>
          <a:bodyPr wrap="square" lIns="0" tIns="0" rIns="0" bIns="0" rtlCol="0"/>
          <a:lstStyle/>
          <a:p>
            <a:pPr defTabSz="727105"/>
            <a:endParaRPr>
              <a:solidFill>
                <a:prstClr val="black"/>
              </a:solidFill>
            </a:endParaRPr>
          </a:p>
        </p:txBody>
      </p:sp>
      <p:sp>
        <p:nvSpPr>
          <p:cNvPr id="6" name="object 6"/>
          <p:cNvSpPr/>
          <p:nvPr/>
        </p:nvSpPr>
        <p:spPr>
          <a:xfrm>
            <a:off x="1097444" y="780084"/>
            <a:ext cx="130569" cy="91579"/>
          </a:xfrm>
          <a:prstGeom prst="rect">
            <a:avLst/>
          </a:prstGeom>
          <a:blipFill>
            <a:blip r:embed="rId4" cstate="print"/>
            <a:stretch>
              <a:fillRect/>
            </a:stretch>
          </a:blipFill>
        </p:spPr>
        <p:txBody>
          <a:bodyPr wrap="square" lIns="0" tIns="0" rIns="0" bIns="0" rtlCol="0"/>
          <a:lstStyle/>
          <a:p>
            <a:pPr defTabSz="727105"/>
            <a:endParaRPr>
              <a:solidFill>
                <a:prstClr val="black"/>
              </a:solidFill>
            </a:endParaRPr>
          </a:p>
        </p:txBody>
      </p:sp>
      <p:sp>
        <p:nvSpPr>
          <p:cNvPr id="7" name="object 7"/>
          <p:cNvSpPr/>
          <p:nvPr/>
        </p:nvSpPr>
        <p:spPr>
          <a:xfrm>
            <a:off x="1242354" y="781597"/>
            <a:ext cx="163168" cy="88557"/>
          </a:xfrm>
          <a:prstGeom prst="rect">
            <a:avLst/>
          </a:prstGeom>
          <a:blipFill>
            <a:blip r:embed="rId5" cstate="print"/>
            <a:stretch>
              <a:fillRect/>
            </a:stretch>
          </a:blipFill>
        </p:spPr>
        <p:txBody>
          <a:bodyPr wrap="square" lIns="0" tIns="0" rIns="0" bIns="0" rtlCol="0"/>
          <a:lstStyle/>
          <a:p>
            <a:pPr defTabSz="727105"/>
            <a:endParaRPr>
              <a:solidFill>
                <a:prstClr val="black"/>
              </a:solidFill>
            </a:endParaRPr>
          </a:p>
        </p:txBody>
      </p:sp>
      <p:sp>
        <p:nvSpPr>
          <p:cNvPr id="8" name="object 8"/>
          <p:cNvSpPr/>
          <p:nvPr/>
        </p:nvSpPr>
        <p:spPr>
          <a:xfrm>
            <a:off x="1452843" y="796573"/>
            <a:ext cx="14748" cy="74078"/>
          </a:xfrm>
          <a:custGeom>
            <a:avLst/>
            <a:gdLst/>
            <a:ahLst/>
            <a:cxnLst/>
            <a:rect l="l" t="t" r="r" b="b"/>
            <a:pathLst>
              <a:path w="20319" h="81280">
                <a:moveTo>
                  <a:pt x="19698" y="0"/>
                </a:moveTo>
                <a:lnTo>
                  <a:pt x="0" y="0"/>
                </a:lnTo>
                <a:lnTo>
                  <a:pt x="0" y="80733"/>
                </a:lnTo>
                <a:lnTo>
                  <a:pt x="19698" y="80733"/>
                </a:lnTo>
                <a:lnTo>
                  <a:pt x="19698" y="0"/>
                </a:lnTo>
                <a:close/>
              </a:path>
            </a:pathLst>
          </a:custGeom>
          <a:solidFill>
            <a:srgbClr val="004098"/>
          </a:solidFill>
        </p:spPr>
        <p:txBody>
          <a:bodyPr wrap="square" lIns="0" tIns="0" rIns="0" bIns="0" rtlCol="0"/>
          <a:lstStyle/>
          <a:p>
            <a:pPr defTabSz="727105"/>
            <a:endParaRPr>
              <a:solidFill>
                <a:prstClr val="black"/>
              </a:solidFill>
            </a:endParaRPr>
          </a:p>
        </p:txBody>
      </p:sp>
      <p:sp>
        <p:nvSpPr>
          <p:cNvPr id="9" name="object 9"/>
          <p:cNvSpPr/>
          <p:nvPr/>
        </p:nvSpPr>
        <p:spPr>
          <a:xfrm>
            <a:off x="1431838" y="781597"/>
            <a:ext cx="56689" cy="15047"/>
          </a:xfrm>
          <a:custGeom>
            <a:avLst/>
            <a:gdLst/>
            <a:ahLst/>
            <a:cxnLst/>
            <a:rect l="l" t="t" r="r" b="b"/>
            <a:pathLst>
              <a:path w="78105" h="16509">
                <a:moveTo>
                  <a:pt x="77511" y="0"/>
                </a:moveTo>
                <a:lnTo>
                  <a:pt x="0" y="0"/>
                </a:lnTo>
                <a:lnTo>
                  <a:pt x="0" y="16433"/>
                </a:lnTo>
                <a:lnTo>
                  <a:pt x="77511" y="16433"/>
                </a:lnTo>
                <a:lnTo>
                  <a:pt x="77511" y="0"/>
                </a:lnTo>
                <a:close/>
              </a:path>
            </a:pathLst>
          </a:custGeom>
          <a:solidFill>
            <a:srgbClr val="004098"/>
          </a:solidFill>
        </p:spPr>
        <p:txBody>
          <a:bodyPr wrap="square" lIns="0" tIns="0" rIns="0" bIns="0" rtlCol="0"/>
          <a:lstStyle/>
          <a:p>
            <a:pPr defTabSz="727105"/>
            <a:endParaRPr>
              <a:solidFill>
                <a:prstClr val="black"/>
              </a:solidFill>
            </a:endParaRPr>
          </a:p>
        </p:txBody>
      </p:sp>
      <p:sp>
        <p:nvSpPr>
          <p:cNvPr id="10" name="object 10"/>
          <p:cNvSpPr/>
          <p:nvPr/>
        </p:nvSpPr>
        <p:spPr>
          <a:xfrm>
            <a:off x="1482781" y="781596"/>
            <a:ext cx="71438" cy="89125"/>
          </a:xfrm>
          <a:custGeom>
            <a:avLst/>
            <a:gdLst/>
            <a:ahLst/>
            <a:cxnLst/>
            <a:rect l="l" t="t" r="r" b="b"/>
            <a:pathLst>
              <a:path w="98425" h="97790">
                <a:moveTo>
                  <a:pt x="58817" y="0"/>
                </a:moveTo>
                <a:lnTo>
                  <a:pt x="37986" y="0"/>
                </a:lnTo>
                <a:lnTo>
                  <a:pt x="0" y="97167"/>
                </a:lnTo>
                <a:lnTo>
                  <a:pt x="20894" y="97167"/>
                </a:lnTo>
                <a:lnTo>
                  <a:pt x="28940" y="75096"/>
                </a:lnTo>
                <a:lnTo>
                  <a:pt x="88999" y="75096"/>
                </a:lnTo>
                <a:lnTo>
                  <a:pt x="82417" y="58719"/>
                </a:lnTo>
                <a:lnTo>
                  <a:pt x="34996" y="58719"/>
                </a:lnTo>
                <a:lnTo>
                  <a:pt x="48168" y="22669"/>
                </a:lnTo>
                <a:lnTo>
                  <a:pt x="67928" y="22669"/>
                </a:lnTo>
                <a:lnTo>
                  <a:pt x="58817" y="0"/>
                </a:lnTo>
                <a:close/>
              </a:path>
              <a:path w="98425" h="97790">
                <a:moveTo>
                  <a:pt x="88999" y="75096"/>
                </a:moveTo>
                <a:lnTo>
                  <a:pt x="67928" y="75096"/>
                </a:lnTo>
                <a:lnTo>
                  <a:pt x="76442" y="97167"/>
                </a:lnTo>
                <a:lnTo>
                  <a:pt x="97870" y="97167"/>
                </a:lnTo>
                <a:lnTo>
                  <a:pt x="88999" y="75096"/>
                </a:lnTo>
                <a:close/>
              </a:path>
              <a:path w="98425" h="97790">
                <a:moveTo>
                  <a:pt x="67928" y="22669"/>
                </a:moveTo>
                <a:lnTo>
                  <a:pt x="48168" y="22669"/>
                </a:lnTo>
                <a:lnTo>
                  <a:pt x="61606" y="58719"/>
                </a:lnTo>
                <a:lnTo>
                  <a:pt x="82417" y="58719"/>
                </a:lnTo>
                <a:lnTo>
                  <a:pt x="67928" y="22669"/>
                </a:lnTo>
                <a:close/>
              </a:path>
            </a:pathLst>
          </a:custGeom>
          <a:solidFill>
            <a:srgbClr val="004098"/>
          </a:solidFill>
        </p:spPr>
        <p:txBody>
          <a:bodyPr wrap="square" lIns="0" tIns="0" rIns="0" bIns="0" rtlCol="0"/>
          <a:lstStyle/>
          <a:p>
            <a:pPr defTabSz="727105"/>
            <a:endParaRPr>
              <a:solidFill>
                <a:prstClr val="black"/>
              </a:solidFill>
            </a:endParaRPr>
          </a:p>
        </p:txBody>
      </p:sp>
      <p:sp>
        <p:nvSpPr>
          <p:cNvPr id="11" name="object 11"/>
          <p:cNvSpPr/>
          <p:nvPr/>
        </p:nvSpPr>
        <p:spPr>
          <a:xfrm>
            <a:off x="1554205" y="781596"/>
            <a:ext cx="65907" cy="89125"/>
          </a:xfrm>
          <a:custGeom>
            <a:avLst/>
            <a:gdLst/>
            <a:ahLst/>
            <a:cxnLst/>
            <a:rect l="l" t="t" r="r" b="b"/>
            <a:pathLst>
              <a:path w="90805" h="97790">
                <a:moveTo>
                  <a:pt x="26139" y="0"/>
                </a:moveTo>
                <a:lnTo>
                  <a:pt x="3121" y="0"/>
                </a:lnTo>
                <a:lnTo>
                  <a:pt x="33328" y="46461"/>
                </a:lnTo>
                <a:lnTo>
                  <a:pt x="0" y="97167"/>
                </a:lnTo>
                <a:lnTo>
                  <a:pt x="23615" y="97167"/>
                </a:lnTo>
                <a:lnTo>
                  <a:pt x="45305" y="63566"/>
                </a:lnTo>
                <a:lnTo>
                  <a:pt x="68266" y="63566"/>
                </a:lnTo>
                <a:lnTo>
                  <a:pt x="57344" y="47189"/>
                </a:lnTo>
                <a:lnTo>
                  <a:pt x="67615" y="31215"/>
                </a:lnTo>
                <a:lnTo>
                  <a:pt x="45702" y="31215"/>
                </a:lnTo>
                <a:lnTo>
                  <a:pt x="26139" y="0"/>
                </a:lnTo>
                <a:close/>
              </a:path>
              <a:path w="90805" h="97790">
                <a:moveTo>
                  <a:pt x="68266" y="63566"/>
                </a:moveTo>
                <a:lnTo>
                  <a:pt x="45305" y="63566"/>
                </a:lnTo>
                <a:lnTo>
                  <a:pt x="66927" y="97167"/>
                </a:lnTo>
                <a:lnTo>
                  <a:pt x="90676" y="97167"/>
                </a:lnTo>
                <a:lnTo>
                  <a:pt x="68266" y="63566"/>
                </a:lnTo>
                <a:close/>
              </a:path>
              <a:path w="90805" h="97790">
                <a:moveTo>
                  <a:pt x="87685" y="0"/>
                </a:moveTo>
                <a:lnTo>
                  <a:pt x="64865" y="0"/>
                </a:lnTo>
                <a:lnTo>
                  <a:pt x="45702" y="31215"/>
                </a:lnTo>
                <a:lnTo>
                  <a:pt x="67615" y="31215"/>
                </a:lnTo>
                <a:lnTo>
                  <a:pt x="87685" y="0"/>
                </a:lnTo>
                <a:close/>
              </a:path>
            </a:pathLst>
          </a:custGeom>
          <a:solidFill>
            <a:srgbClr val="004098"/>
          </a:solidFill>
        </p:spPr>
        <p:txBody>
          <a:bodyPr wrap="square" lIns="0" tIns="0" rIns="0" bIns="0" rtlCol="0"/>
          <a:lstStyle/>
          <a:p>
            <a:pPr defTabSz="727105"/>
            <a:endParaRPr>
              <a:solidFill>
                <a:prstClr val="black"/>
              </a:solidFill>
            </a:endParaRPr>
          </a:p>
        </p:txBody>
      </p:sp>
      <p:sp>
        <p:nvSpPr>
          <p:cNvPr id="12" name="object 12"/>
          <p:cNvSpPr/>
          <p:nvPr/>
        </p:nvSpPr>
        <p:spPr>
          <a:xfrm>
            <a:off x="1620164" y="781596"/>
            <a:ext cx="71438" cy="89125"/>
          </a:xfrm>
          <a:custGeom>
            <a:avLst/>
            <a:gdLst/>
            <a:ahLst/>
            <a:cxnLst/>
            <a:rect l="l" t="t" r="r" b="b"/>
            <a:pathLst>
              <a:path w="98425" h="97790">
                <a:moveTo>
                  <a:pt x="58809" y="0"/>
                </a:moveTo>
                <a:lnTo>
                  <a:pt x="37986" y="0"/>
                </a:lnTo>
                <a:lnTo>
                  <a:pt x="0" y="97167"/>
                </a:lnTo>
                <a:lnTo>
                  <a:pt x="20887" y="97167"/>
                </a:lnTo>
                <a:lnTo>
                  <a:pt x="28940" y="75096"/>
                </a:lnTo>
                <a:lnTo>
                  <a:pt x="88991" y="75096"/>
                </a:lnTo>
                <a:lnTo>
                  <a:pt x="82409" y="58719"/>
                </a:lnTo>
                <a:lnTo>
                  <a:pt x="34994" y="58719"/>
                </a:lnTo>
                <a:lnTo>
                  <a:pt x="48167" y="22669"/>
                </a:lnTo>
                <a:lnTo>
                  <a:pt x="67920" y="22669"/>
                </a:lnTo>
                <a:lnTo>
                  <a:pt x="58809" y="0"/>
                </a:lnTo>
                <a:close/>
              </a:path>
              <a:path w="98425" h="97790">
                <a:moveTo>
                  <a:pt x="88991" y="75096"/>
                </a:moveTo>
                <a:lnTo>
                  <a:pt x="67928" y="75096"/>
                </a:lnTo>
                <a:lnTo>
                  <a:pt x="76442" y="97167"/>
                </a:lnTo>
                <a:lnTo>
                  <a:pt x="97862" y="97167"/>
                </a:lnTo>
                <a:lnTo>
                  <a:pt x="88991" y="75096"/>
                </a:lnTo>
                <a:close/>
              </a:path>
              <a:path w="98425" h="97790">
                <a:moveTo>
                  <a:pt x="67920" y="22669"/>
                </a:moveTo>
                <a:lnTo>
                  <a:pt x="48167" y="22669"/>
                </a:lnTo>
                <a:lnTo>
                  <a:pt x="61606" y="58719"/>
                </a:lnTo>
                <a:lnTo>
                  <a:pt x="82409" y="58719"/>
                </a:lnTo>
                <a:lnTo>
                  <a:pt x="67920" y="22669"/>
                </a:lnTo>
                <a:close/>
              </a:path>
            </a:pathLst>
          </a:custGeom>
          <a:solidFill>
            <a:srgbClr val="004098"/>
          </a:solidFill>
        </p:spPr>
        <p:txBody>
          <a:bodyPr wrap="square" lIns="0" tIns="0" rIns="0" bIns="0" rtlCol="0"/>
          <a:lstStyle/>
          <a:p>
            <a:pPr defTabSz="727105"/>
            <a:endParaRPr>
              <a:solidFill>
                <a:prstClr val="black"/>
              </a:solidFill>
            </a:endParaRPr>
          </a:p>
        </p:txBody>
      </p:sp>
      <p:sp>
        <p:nvSpPr>
          <p:cNvPr id="13" name="object 13"/>
          <p:cNvSpPr/>
          <p:nvPr/>
        </p:nvSpPr>
        <p:spPr>
          <a:xfrm>
            <a:off x="1707376" y="796573"/>
            <a:ext cx="14288" cy="74078"/>
          </a:xfrm>
          <a:custGeom>
            <a:avLst/>
            <a:gdLst/>
            <a:ahLst/>
            <a:cxnLst/>
            <a:rect l="l" t="t" r="r" b="b"/>
            <a:pathLst>
              <a:path w="19685" h="81280">
                <a:moveTo>
                  <a:pt x="19688" y="0"/>
                </a:moveTo>
                <a:lnTo>
                  <a:pt x="0" y="0"/>
                </a:lnTo>
                <a:lnTo>
                  <a:pt x="0" y="80733"/>
                </a:lnTo>
                <a:lnTo>
                  <a:pt x="19688" y="80733"/>
                </a:lnTo>
                <a:lnTo>
                  <a:pt x="19688" y="0"/>
                </a:lnTo>
                <a:close/>
              </a:path>
            </a:pathLst>
          </a:custGeom>
          <a:solidFill>
            <a:srgbClr val="004098"/>
          </a:solidFill>
        </p:spPr>
        <p:txBody>
          <a:bodyPr wrap="square" lIns="0" tIns="0" rIns="0" bIns="0" rtlCol="0"/>
          <a:lstStyle/>
          <a:p>
            <a:pPr defTabSz="727105"/>
            <a:endParaRPr>
              <a:solidFill>
                <a:prstClr val="black"/>
              </a:solidFill>
            </a:endParaRPr>
          </a:p>
        </p:txBody>
      </p:sp>
      <p:sp>
        <p:nvSpPr>
          <p:cNvPr id="14" name="object 14"/>
          <p:cNvSpPr/>
          <p:nvPr/>
        </p:nvSpPr>
        <p:spPr>
          <a:xfrm>
            <a:off x="1686366" y="781597"/>
            <a:ext cx="56689" cy="15047"/>
          </a:xfrm>
          <a:custGeom>
            <a:avLst/>
            <a:gdLst/>
            <a:ahLst/>
            <a:cxnLst/>
            <a:rect l="l" t="t" r="r" b="b"/>
            <a:pathLst>
              <a:path w="78105" h="16509">
                <a:moveTo>
                  <a:pt x="77511" y="0"/>
                </a:moveTo>
                <a:lnTo>
                  <a:pt x="0" y="0"/>
                </a:lnTo>
                <a:lnTo>
                  <a:pt x="0" y="16433"/>
                </a:lnTo>
                <a:lnTo>
                  <a:pt x="77511" y="16433"/>
                </a:lnTo>
                <a:lnTo>
                  <a:pt x="77511" y="0"/>
                </a:lnTo>
                <a:close/>
              </a:path>
            </a:pathLst>
          </a:custGeom>
          <a:solidFill>
            <a:srgbClr val="004098"/>
          </a:solidFill>
        </p:spPr>
        <p:txBody>
          <a:bodyPr wrap="square" lIns="0" tIns="0" rIns="0" bIns="0" rtlCol="0"/>
          <a:lstStyle/>
          <a:p>
            <a:pPr defTabSz="727105"/>
            <a:endParaRPr>
              <a:solidFill>
                <a:prstClr val="black"/>
              </a:solidFill>
            </a:endParaRPr>
          </a:p>
        </p:txBody>
      </p:sp>
      <p:sp>
        <p:nvSpPr>
          <p:cNvPr id="15" name="object 15"/>
          <p:cNvSpPr/>
          <p:nvPr/>
        </p:nvSpPr>
        <p:spPr>
          <a:xfrm>
            <a:off x="1758558" y="781596"/>
            <a:ext cx="0" cy="89125"/>
          </a:xfrm>
          <a:custGeom>
            <a:avLst/>
            <a:gdLst/>
            <a:ahLst/>
            <a:cxnLst/>
            <a:rect l="l" t="t" r="r" b="b"/>
            <a:pathLst>
              <a:path h="97790">
                <a:moveTo>
                  <a:pt x="0" y="0"/>
                </a:moveTo>
                <a:lnTo>
                  <a:pt x="0" y="97167"/>
                </a:lnTo>
              </a:path>
            </a:pathLst>
          </a:custGeom>
          <a:ln w="19695">
            <a:solidFill>
              <a:srgbClr val="004098"/>
            </a:solidFill>
          </a:ln>
        </p:spPr>
        <p:txBody>
          <a:bodyPr wrap="square" lIns="0" tIns="0" rIns="0" bIns="0" rtlCol="0"/>
          <a:lstStyle/>
          <a:p>
            <a:pPr defTabSz="727105"/>
            <a:endParaRPr>
              <a:solidFill>
                <a:prstClr val="black"/>
              </a:solidFill>
            </a:endParaRPr>
          </a:p>
        </p:txBody>
      </p:sp>
      <p:sp>
        <p:nvSpPr>
          <p:cNvPr id="16" name="object 16"/>
          <p:cNvSpPr/>
          <p:nvPr/>
        </p:nvSpPr>
        <p:spPr>
          <a:xfrm>
            <a:off x="1776424" y="780084"/>
            <a:ext cx="68672" cy="92019"/>
          </a:xfrm>
          <a:custGeom>
            <a:avLst/>
            <a:gdLst/>
            <a:ahLst/>
            <a:cxnLst/>
            <a:rect l="l" t="t" r="r" b="b"/>
            <a:pathLst>
              <a:path w="94614" h="100965">
                <a:moveTo>
                  <a:pt x="47171" y="0"/>
                </a:moveTo>
                <a:lnTo>
                  <a:pt x="39229" y="0"/>
                </a:lnTo>
                <a:lnTo>
                  <a:pt x="32223" y="1285"/>
                </a:lnTo>
                <a:lnTo>
                  <a:pt x="1479" y="32631"/>
                </a:lnTo>
                <a:lnTo>
                  <a:pt x="0" y="40939"/>
                </a:lnTo>
                <a:lnTo>
                  <a:pt x="0" y="50839"/>
                </a:lnTo>
                <a:lnTo>
                  <a:pt x="12838" y="87257"/>
                </a:lnTo>
                <a:lnTo>
                  <a:pt x="47437" y="100483"/>
                </a:lnTo>
                <a:lnTo>
                  <a:pt x="57639" y="99652"/>
                </a:lnTo>
                <a:lnTo>
                  <a:pt x="66761" y="97160"/>
                </a:lnTo>
                <a:lnTo>
                  <a:pt x="74802" y="93007"/>
                </a:lnTo>
                <a:lnTo>
                  <a:pt x="81763" y="87193"/>
                </a:lnTo>
                <a:lnTo>
                  <a:pt x="84445" y="83714"/>
                </a:lnTo>
                <a:lnTo>
                  <a:pt x="39521" y="83714"/>
                </a:lnTo>
                <a:lnTo>
                  <a:pt x="33044" y="80871"/>
                </a:lnTo>
                <a:lnTo>
                  <a:pt x="20308" y="49914"/>
                </a:lnTo>
                <a:lnTo>
                  <a:pt x="20759" y="42321"/>
                </a:lnTo>
                <a:lnTo>
                  <a:pt x="39254" y="16769"/>
                </a:lnTo>
                <a:lnTo>
                  <a:pt x="84333" y="16769"/>
                </a:lnTo>
                <a:lnTo>
                  <a:pt x="81666" y="13323"/>
                </a:lnTo>
                <a:lnTo>
                  <a:pt x="74658" y="7495"/>
                </a:lnTo>
                <a:lnTo>
                  <a:pt x="66572" y="3331"/>
                </a:lnTo>
                <a:lnTo>
                  <a:pt x="57410" y="832"/>
                </a:lnTo>
                <a:lnTo>
                  <a:pt x="47171" y="0"/>
                </a:lnTo>
                <a:close/>
              </a:path>
              <a:path w="94614" h="100965">
                <a:moveTo>
                  <a:pt x="84333" y="16769"/>
                </a:moveTo>
                <a:lnTo>
                  <a:pt x="55483" y="16769"/>
                </a:lnTo>
                <a:lnTo>
                  <a:pt x="61996" y="19512"/>
                </a:lnTo>
                <a:lnTo>
                  <a:pt x="66895" y="24984"/>
                </a:lnTo>
                <a:lnTo>
                  <a:pt x="70113" y="29626"/>
                </a:lnTo>
                <a:lnTo>
                  <a:pt x="72411" y="35328"/>
                </a:lnTo>
                <a:lnTo>
                  <a:pt x="73790" y="42091"/>
                </a:lnTo>
                <a:lnTo>
                  <a:pt x="74250" y="49914"/>
                </a:lnTo>
                <a:lnTo>
                  <a:pt x="73778" y="57833"/>
                </a:lnTo>
                <a:lnTo>
                  <a:pt x="55217" y="83714"/>
                </a:lnTo>
                <a:lnTo>
                  <a:pt x="84445" y="83714"/>
                </a:lnTo>
                <a:lnTo>
                  <a:pt x="94571" y="49914"/>
                </a:lnTo>
                <a:lnTo>
                  <a:pt x="93796" y="39161"/>
                </a:lnTo>
                <a:lnTo>
                  <a:pt x="91370" y="29248"/>
                </a:lnTo>
                <a:lnTo>
                  <a:pt x="87326" y="20635"/>
                </a:lnTo>
                <a:lnTo>
                  <a:pt x="84333" y="16769"/>
                </a:lnTo>
                <a:close/>
              </a:path>
            </a:pathLst>
          </a:custGeom>
          <a:solidFill>
            <a:srgbClr val="004098"/>
          </a:solidFill>
        </p:spPr>
        <p:txBody>
          <a:bodyPr wrap="square" lIns="0" tIns="0" rIns="0" bIns="0" rtlCol="0"/>
          <a:lstStyle/>
          <a:p>
            <a:pPr defTabSz="727105"/>
            <a:endParaRPr>
              <a:solidFill>
                <a:prstClr val="black"/>
              </a:solidFill>
            </a:endParaRPr>
          </a:p>
        </p:txBody>
      </p:sp>
      <p:sp>
        <p:nvSpPr>
          <p:cNvPr id="17" name="object 17"/>
          <p:cNvSpPr/>
          <p:nvPr/>
        </p:nvSpPr>
        <p:spPr>
          <a:xfrm>
            <a:off x="1856387" y="781596"/>
            <a:ext cx="56228" cy="89125"/>
          </a:xfrm>
          <a:custGeom>
            <a:avLst/>
            <a:gdLst/>
            <a:ahLst/>
            <a:cxnLst/>
            <a:rect l="l" t="t" r="r" b="b"/>
            <a:pathLst>
              <a:path w="77469" h="97790">
                <a:moveTo>
                  <a:pt x="19163" y="0"/>
                </a:moveTo>
                <a:lnTo>
                  <a:pt x="0" y="0"/>
                </a:lnTo>
                <a:lnTo>
                  <a:pt x="0" y="97167"/>
                </a:lnTo>
                <a:lnTo>
                  <a:pt x="18298" y="97167"/>
                </a:lnTo>
                <a:lnTo>
                  <a:pt x="18298" y="33801"/>
                </a:lnTo>
                <a:lnTo>
                  <a:pt x="39959" y="33801"/>
                </a:lnTo>
                <a:lnTo>
                  <a:pt x="19163" y="0"/>
                </a:lnTo>
                <a:close/>
              </a:path>
              <a:path w="77469" h="97790">
                <a:moveTo>
                  <a:pt x="39959" y="33801"/>
                </a:moveTo>
                <a:lnTo>
                  <a:pt x="18298" y="33801"/>
                </a:lnTo>
                <a:lnTo>
                  <a:pt x="57617" y="97167"/>
                </a:lnTo>
                <a:lnTo>
                  <a:pt x="77382" y="97167"/>
                </a:lnTo>
                <a:lnTo>
                  <a:pt x="77382" y="64883"/>
                </a:lnTo>
                <a:lnTo>
                  <a:pt x="59082" y="64883"/>
                </a:lnTo>
                <a:lnTo>
                  <a:pt x="39959" y="33801"/>
                </a:lnTo>
                <a:close/>
              </a:path>
              <a:path w="77469" h="97790">
                <a:moveTo>
                  <a:pt x="77382" y="0"/>
                </a:moveTo>
                <a:lnTo>
                  <a:pt x="59082" y="0"/>
                </a:lnTo>
                <a:lnTo>
                  <a:pt x="59082" y="64883"/>
                </a:lnTo>
                <a:lnTo>
                  <a:pt x="77382" y="64883"/>
                </a:lnTo>
                <a:lnTo>
                  <a:pt x="77382" y="0"/>
                </a:lnTo>
                <a:close/>
              </a:path>
            </a:pathLst>
          </a:custGeom>
          <a:solidFill>
            <a:srgbClr val="004098"/>
          </a:solidFill>
        </p:spPr>
        <p:txBody>
          <a:bodyPr wrap="square" lIns="0" tIns="0" rIns="0" bIns="0" rtlCol="0"/>
          <a:lstStyle/>
          <a:p>
            <a:pPr defTabSz="727105"/>
            <a:endParaRPr>
              <a:solidFill>
                <a:prstClr val="black"/>
              </a:solidFill>
            </a:endParaRPr>
          </a:p>
        </p:txBody>
      </p:sp>
      <p:sp>
        <p:nvSpPr>
          <p:cNvPr id="18" name="object 18"/>
          <p:cNvSpPr/>
          <p:nvPr/>
        </p:nvSpPr>
        <p:spPr>
          <a:xfrm>
            <a:off x="445785" y="415480"/>
            <a:ext cx="520802" cy="459515"/>
          </a:xfrm>
          <a:custGeom>
            <a:avLst/>
            <a:gdLst/>
            <a:ahLst/>
            <a:cxnLst/>
            <a:rect l="l" t="t" r="r" b="b"/>
            <a:pathLst>
              <a:path w="717550" h="504190">
                <a:moveTo>
                  <a:pt x="358693" y="0"/>
                </a:moveTo>
                <a:lnTo>
                  <a:pt x="350099" y="3268"/>
                </a:lnTo>
                <a:lnTo>
                  <a:pt x="243363" y="39891"/>
                </a:lnTo>
                <a:lnTo>
                  <a:pt x="243363" y="75370"/>
                </a:lnTo>
                <a:lnTo>
                  <a:pt x="202508" y="82889"/>
                </a:lnTo>
                <a:lnTo>
                  <a:pt x="157434" y="94872"/>
                </a:lnTo>
                <a:lnTo>
                  <a:pt x="111245" y="112614"/>
                </a:lnTo>
                <a:lnTo>
                  <a:pt x="68183" y="137218"/>
                </a:lnTo>
                <a:lnTo>
                  <a:pt x="32491" y="169789"/>
                </a:lnTo>
                <a:lnTo>
                  <a:pt x="8413" y="211432"/>
                </a:lnTo>
                <a:lnTo>
                  <a:pt x="0" y="261261"/>
                </a:lnTo>
                <a:lnTo>
                  <a:pt x="3848" y="283259"/>
                </a:lnTo>
                <a:lnTo>
                  <a:pt x="31093" y="333864"/>
                </a:lnTo>
                <a:lnTo>
                  <a:pt x="60318" y="362806"/>
                </a:lnTo>
                <a:lnTo>
                  <a:pt x="103612" y="391951"/>
                </a:lnTo>
                <a:lnTo>
                  <a:pt x="163724" y="419634"/>
                </a:lnTo>
                <a:lnTo>
                  <a:pt x="243406" y="444186"/>
                </a:lnTo>
                <a:lnTo>
                  <a:pt x="243406" y="504090"/>
                </a:lnTo>
                <a:lnTo>
                  <a:pt x="473781" y="504090"/>
                </a:lnTo>
                <a:lnTo>
                  <a:pt x="473781" y="444219"/>
                </a:lnTo>
                <a:lnTo>
                  <a:pt x="474375" y="444068"/>
                </a:lnTo>
                <a:lnTo>
                  <a:pt x="553697" y="419509"/>
                </a:lnTo>
                <a:lnTo>
                  <a:pt x="613635" y="391833"/>
                </a:lnTo>
                <a:lnTo>
                  <a:pt x="656885" y="362704"/>
                </a:lnTo>
                <a:lnTo>
                  <a:pt x="686142" y="333789"/>
                </a:lnTo>
                <a:lnTo>
                  <a:pt x="713459" y="283259"/>
                </a:lnTo>
                <a:lnTo>
                  <a:pt x="717308" y="261261"/>
                </a:lnTo>
                <a:lnTo>
                  <a:pt x="716318" y="240764"/>
                </a:lnTo>
                <a:lnTo>
                  <a:pt x="685199" y="170252"/>
                </a:lnTo>
                <a:lnTo>
                  <a:pt x="650133" y="137933"/>
                </a:lnTo>
                <a:lnTo>
                  <a:pt x="607778" y="113411"/>
                </a:lnTo>
                <a:lnTo>
                  <a:pt x="562218" y="95622"/>
                </a:lnTo>
                <a:lnTo>
                  <a:pt x="517537" y="83503"/>
                </a:lnTo>
                <a:lnTo>
                  <a:pt x="477820" y="75989"/>
                </a:lnTo>
                <a:lnTo>
                  <a:pt x="473716" y="75431"/>
                </a:lnTo>
                <a:lnTo>
                  <a:pt x="473835" y="30593"/>
                </a:lnTo>
                <a:lnTo>
                  <a:pt x="409755" y="14025"/>
                </a:lnTo>
                <a:lnTo>
                  <a:pt x="358693" y="0"/>
                </a:lnTo>
                <a:close/>
              </a:path>
            </a:pathLst>
          </a:custGeom>
          <a:solidFill>
            <a:srgbClr val="E60013"/>
          </a:solidFill>
        </p:spPr>
        <p:txBody>
          <a:bodyPr wrap="square" lIns="0" tIns="0" rIns="0" bIns="0" rtlCol="0"/>
          <a:lstStyle/>
          <a:p>
            <a:pPr defTabSz="727105"/>
            <a:endParaRPr>
              <a:solidFill>
                <a:prstClr val="black"/>
              </a:solidFill>
            </a:endParaRPr>
          </a:p>
        </p:txBody>
      </p:sp>
      <p:sp>
        <p:nvSpPr>
          <p:cNvPr id="19" name="object 19"/>
          <p:cNvSpPr/>
          <p:nvPr/>
        </p:nvSpPr>
        <p:spPr>
          <a:xfrm>
            <a:off x="721165" y="601775"/>
            <a:ext cx="0" cy="183459"/>
          </a:xfrm>
          <a:custGeom>
            <a:avLst/>
            <a:gdLst/>
            <a:ahLst/>
            <a:cxnLst/>
            <a:rect l="l" t="t" r="r" b="b"/>
            <a:pathLst>
              <a:path h="201294">
                <a:moveTo>
                  <a:pt x="0" y="0"/>
                </a:moveTo>
                <a:lnTo>
                  <a:pt x="0" y="200789"/>
                </a:lnTo>
              </a:path>
            </a:pathLst>
          </a:custGeom>
          <a:ln w="24684">
            <a:solidFill>
              <a:srgbClr val="FFD900"/>
            </a:solidFill>
          </a:ln>
        </p:spPr>
        <p:txBody>
          <a:bodyPr wrap="square" lIns="0" tIns="0" rIns="0" bIns="0" rtlCol="0"/>
          <a:lstStyle/>
          <a:p>
            <a:pPr defTabSz="727105"/>
            <a:endParaRPr>
              <a:solidFill>
                <a:prstClr val="black"/>
              </a:solidFill>
            </a:endParaRPr>
          </a:p>
        </p:txBody>
      </p:sp>
      <p:sp>
        <p:nvSpPr>
          <p:cNvPr id="20" name="object 20"/>
          <p:cNvSpPr/>
          <p:nvPr/>
        </p:nvSpPr>
        <p:spPr>
          <a:xfrm>
            <a:off x="622420" y="599750"/>
            <a:ext cx="18896" cy="166097"/>
          </a:xfrm>
          <a:custGeom>
            <a:avLst/>
            <a:gdLst/>
            <a:ahLst/>
            <a:cxnLst/>
            <a:rect l="l" t="t" r="r" b="b"/>
            <a:pathLst>
              <a:path w="26034" h="182244">
                <a:moveTo>
                  <a:pt x="25556" y="0"/>
                </a:moveTo>
                <a:lnTo>
                  <a:pt x="0" y="5252"/>
                </a:lnTo>
                <a:lnTo>
                  <a:pt x="43" y="173577"/>
                </a:lnTo>
                <a:lnTo>
                  <a:pt x="6379" y="175738"/>
                </a:lnTo>
                <a:lnTo>
                  <a:pt x="12760" y="177844"/>
                </a:lnTo>
                <a:lnTo>
                  <a:pt x="19161" y="179880"/>
                </a:lnTo>
                <a:lnTo>
                  <a:pt x="25556" y="181832"/>
                </a:lnTo>
                <a:lnTo>
                  <a:pt x="25556" y="0"/>
                </a:lnTo>
                <a:close/>
              </a:path>
            </a:pathLst>
          </a:custGeom>
          <a:solidFill>
            <a:srgbClr val="FFD900"/>
          </a:solidFill>
        </p:spPr>
        <p:txBody>
          <a:bodyPr wrap="square" lIns="0" tIns="0" rIns="0" bIns="0" rtlCol="0"/>
          <a:lstStyle/>
          <a:p>
            <a:pPr defTabSz="727105"/>
            <a:endParaRPr>
              <a:solidFill>
                <a:prstClr val="black"/>
              </a:solidFill>
            </a:endParaRPr>
          </a:p>
        </p:txBody>
      </p:sp>
      <p:sp>
        <p:nvSpPr>
          <p:cNvPr id="21" name="object 21"/>
          <p:cNvSpPr/>
          <p:nvPr/>
        </p:nvSpPr>
        <p:spPr>
          <a:xfrm>
            <a:off x="690599" y="584690"/>
            <a:ext cx="0" cy="199085"/>
          </a:xfrm>
          <a:custGeom>
            <a:avLst/>
            <a:gdLst/>
            <a:ahLst/>
            <a:cxnLst/>
            <a:rect l="l" t="t" r="r" b="b"/>
            <a:pathLst>
              <a:path h="218440">
                <a:moveTo>
                  <a:pt x="0" y="0"/>
                </a:moveTo>
                <a:lnTo>
                  <a:pt x="0" y="218210"/>
                </a:lnTo>
              </a:path>
            </a:pathLst>
          </a:custGeom>
          <a:ln w="25506">
            <a:solidFill>
              <a:srgbClr val="FFD900"/>
            </a:solidFill>
          </a:ln>
        </p:spPr>
        <p:txBody>
          <a:bodyPr wrap="square" lIns="0" tIns="0" rIns="0" bIns="0" rtlCol="0"/>
          <a:lstStyle/>
          <a:p>
            <a:pPr defTabSz="727105"/>
            <a:endParaRPr>
              <a:solidFill>
                <a:prstClr val="black"/>
              </a:solidFill>
            </a:endParaRPr>
          </a:p>
        </p:txBody>
      </p:sp>
      <p:sp>
        <p:nvSpPr>
          <p:cNvPr id="22" name="object 22"/>
          <p:cNvSpPr/>
          <p:nvPr/>
        </p:nvSpPr>
        <p:spPr>
          <a:xfrm>
            <a:off x="445784" y="418461"/>
            <a:ext cx="254410" cy="456621"/>
          </a:xfrm>
          <a:custGeom>
            <a:avLst/>
            <a:gdLst/>
            <a:ahLst/>
            <a:cxnLst/>
            <a:rect l="l" t="t" r="r" b="b"/>
            <a:pathLst>
              <a:path w="350519" h="501015">
                <a:moveTo>
                  <a:pt x="350107" y="0"/>
                </a:moveTo>
                <a:lnTo>
                  <a:pt x="243363" y="36622"/>
                </a:lnTo>
                <a:lnTo>
                  <a:pt x="243363" y="72101"/>
                </a:lnTo>
                <a:lnTo>
                  <a:pt x="242222" y="72292"/>
                </a:lnTo>
                <a:lnTo>
                  <a:pt x="202508" y="79620"/>
                </a:lnTo>
                <a:lnTo>
                  <a:pt x="157434" y="91603"/>
                </a:lnTo>
                <a:lnTo>
                  <a:pt x="111245" y="109345"/>
                </a:lnTo>
                <a:lnTo>
                  <a:pt x="68183" y="133949"/>
                </a:lnTo>
                <a:lnTo>
                  <a:pt x="32491" y="166520"/>
                </a:lnTo>
                <a:lnTo>
                  <a:pt x="8413" y="208163"/>
                </a:lnTo>
                <a:lnTo>
                  <a:pt x="0" y="257992"/>
                </a:lnTo>
                <a:lnTo>
                  <a:pt x="3848" y="279990"/>
                </a:lnTo>
                <a:lnTo>
                  <a:pt x="31093" y="330595"/>
                </a:lnTo>
                <a:lnTo>
                  <a:pt x="60318" y="359537"/>
                </a:lnTo>
                <a:lnTo>
                  <a:pt x="103612" y="388682"/>
                </a:lnTo>
                <a:lnTo>
                  <a:pt x="163724" y="416365"/>
                </a:lnTo>
                <a:lnTo>
                  <a:pt x="243406" y="440917"/>
                </a:lnTo>
                <a:lnTo>
                  <a:pt x="243406" y="500821"/>
                </a:lnTo>
                <a:lnTo>
                  <a:pt x="284994" y="500821"/>
                </a:lnTo>
                <a:lnTo>
                  <a:pt x="285012" y="430477"/>
                </a:lnTo>
                <a:lnTo>
                  <a:pt x="273475" y="428146"/>
                </a:lnTo>
                <a:lnTo>
                  <a:pt x="245359" y="421198"/>
                </a:lnTo>
                <a:lnTo>
                  <a:pt x="205978" y="408919"/>
                </a:lnTo>
                <a:lnTo>
                  <a:pt x="160992" y="390658"/>
                </a:lnTo>
                <a:lnTo>
                  <a:pt x="116062" y="365763"/>
                </a:lnTo>
                <a:lnTo>
                  <a:pt x="76849" y="333583"/>
                </a:lnTo>
                <a:lnTo>
                  <a:pt x="49012" y="293466"/>
                </a:lnTo>
                <a:lnTo>
                  <a:pt x="38214" y="244760"/>
                </a:lnTo>
                <a:lnTo>
                  <a:pt x="40594" y="224553"/>
                </a:lnTo>
                <a:lnTo>
                  <a:pt x="61416" y="176773"/>
                </a:lnTo>
                <a:lnTo>
                  <a:pt x="121201" y="120688"/>
                </a:lnTo>
                <a:lnTo>
                  <a:pt x="240469" y="75561"/>
                </a:lnTo>
                <a:lnTo>
                  <a:pt x="243363" y="75010"/>
                </a:lnTo>
                <a:lnTo>
                  <a:pt x="311104" y="75010"/>
                </a:lnTo>
                <a:lnTo>
                  <a:pt x="311104" y="71511"/>
                </a:lnTo>
                <a:lnTo>
                  <a:pt x="350107" y="60081"/>
                </a:lnTo>
                <a:lnTo>
                  <a:pt x="350107" y="0"/>
                </a:lnTo>
                <a:close/>
              </a:path>
              <a:path w="350519" h="501015">
                <a:moveTo>
                  <a:pt x="311104" y="75010"/>
                </a:moveTo>
                <a:lnTo>
                  <a:pt x="243363" y="75010"/>
                </a:lnTo>
                <a:lnTo>
                  <a:pt x="243363" y="80182"/>
                </a:lnTo>
                <a:lnTo>
                  <a:pt x="241819" y="80661"/>
                </a:lnTo>
                <a:lnTo>
                  <a:pt x="203036" y="93939"/>
                </a:lnTo>
                <a:lnTo>
                  <a:pt x="160554" y="113599"/>
                </a:lnTo>
                <a:lnTo>
                  <a:pt x="119921" y="140490"/>
                </a:lnTo>
                <a:lnTo>
                  <a:pt x="86688" y="175457"/>
                </a:lnTo>
                <a:lnTo>
                  <a:pt x="66405" y="219348"/>
                </a:lnTo>
                <a:lnTo>
                  <a:pt x="62866" y="255398"/>
                </a:lnTo>
                <a:lnTo>
                  <a:pt x="65205" y="271549"/>
                </a:lnTo>
                <a:lnTo>
                  <a:pt x="84228" y="310061"/>
                </a:lnTo>
                <a:lnTo>
                  <a:pt x="111308" y="338516"/>
                </a:lnTo>
                <a:lnTo>
                  <a:pt x="148052" y="364853"/>
                </a:lnTo>
                <a:lnTo>
                  <a:pt x="193509" y="388423"/>
                </a:lnTo>
                <a:lnTo>
                  <a:pt x="246728" y="408577"/>
                </a:lnTo>
                <a:lnTo>
                  <a:pt x="306759" y="424667"/>
                </a:lnTo>
                <a:lnTo>
                  <a:pt x="306759" y="500821"/>
                </a:lnTo>
                <a:lnTo>
                  <a:pt x="347666" y="500821"/>
                </a:lnTo>
                <a:lnTo>
                  <a:pt x="347713" y="432457"/>
                </a:lnTo>
                <a:lnTo>
                  <a:pt x="347860" y="413197"/>
                </a:lnTo>
                <a:lnTo>
                  <a:pt x="295904" y="402318"/>
                </a:lnTo>
                <a:lnTo>
                  <a:pt x="255402" y="390098"/>
                </a:lnTo>
                <a:lnTo>
                  <a:pt x="211333" y="372188"/>
                </a:lnTo>
                <a:lnTo>
                  <a:pt x="168836" y="347792"/>
                </a:lnTo>
                <a:lnTo>
                  <a:pt x="133055" y="316115"/>
                </a:lnTo>
                <a:lnTo>
                  <a:pt x="109131" y="276361"/>
                </a:lnTo>
                <a:lnTo>
                  <a:pt x="102207" y="227736"/>
                </a:lnTo>
                <a:lnTo>
                  <a:pt x="118497" y="177196"/>
                </a:lnTo>
                <a:lnTo>
                  <a:pt x="153851" y="136954"/>
                </a:lnTo>
                <a:lnTo>
                  <a:pt x="198312" y="106550"/>
                </a:lnTo>
                <a:lnTo>
                  <a:pt x="242074" y="85457"/>
                </a:lnTo>
                <a:lnTo>
                  <a:pt x="243363" y="85017"/>
                </a:lnTo>
                <a:lnTo>
                  <a:pt x="265051" y="85017"/>
                </a:lnTo>
                <a:lnTo>
                  <a:pt x="282365" y="79938"/>
                </a:lnTo>
                <a:lnTo>
                  <a:pt x="311104" y="79938"/>
                </a:lnTo>
                <a:lnTo>
                  <a:pt x="311104" y="75010"/>
                </a:lnTo>
                <a:close/>
              </a:path>
              <a:path w="350519" h="501015">
                <a:moveTo>
                  <a:pt x="311110" y="172599"/>
                </a:moveTo>
                <a:lnTo>
                  <a:pt x="282365" y="172599"/>
                </a:lnTo>
                <a:lnTo>
                  <a:pt x="282365" y="384822"/>
                </a:lnTo>
                <a:lnTo>
                  <a:pt x="304473" y="390937"/>
                </a:lnTo>
                <a:lnTo>
                  <a:pt x="311310" y="392685"/>
                </a:lnTo>
                <a:lnTo>
                  <a:pt x="311110" y="172599"/>
                </a:lnTo>
                <a:close/>
              </a:path>
              <a:path w="350519" h="501015">
                <a:moveTo>
                  <a:pt x="311104" y="79938"/>
                </a:moveTo>
                <a:lnTo>
                  <a:pt x="282365" y="79938"/>
                </a:lnTo>
                <a:lnTo>
                  <a:pt x="282365" y="107237"/>
                </a:lnTo>
                <a:lnTo>
                  <a:pt x="243363" y="118673"/>
                </a:lnTo>
                <a:lnTo>
                  <a:pt x="243363" y="181674"/>
                </a:lnTo>
                <a:lnTo>
                  <a:pt x="282365" y="172599"/>
                </a:lnTo>
                <a:lnTo>
                  <a:pt x="311110" y="172599"/>
                </a:lnTo>
                <a:lnTo>
                  <a:pt x="311104" y="165910"/>
                </a:lnTo>
                <a:lnTo>
                  <a:pt x="350107" y="156827"/>
                </a:lnTo>
                <a:lnTo>
                  <a:pt x="350107" y="98809"/>
                </a:lnTo>
                <a:lnTo>
                  <a:pt x="311104" y="98809"/>
                </a:lnTo>
                <a:lnTo>
                  <a:pt x="311104" y="79938"/>
                </a:lnTo>
                <a:close/>
              </a:path>
              <a:path w="350519" h="501015">
                <a:moveTo>
                  <a:pt x="350107" y="87368"/>
                </a:moveTo>
                <a:lnTo>
                  <a:pt x="311104" y="98809"/>
                </a:lnTo>
                <a:lnTo>
                  <a:pt x="350107" y="98809"/>
                </a:lnTo>
                <a:lnTo>
                  <a:pt x="350107" y="87368"/>
                </a:lnTo>
                <a:close/>
              </a:path>
              <a:path w="350519" h="501015">
                <a:moveTo>
                  <a:pt x="265051" y="85017"/>
                </a:moveTo>
                <a:lnTo>
                  <a:pt x="243363" y="85017"/>
                </a:lnTo>
                <a:lnTo>
                  <a:pt x="243363" y="91379"/>
                </a:lnTo>
                <a:lnTo>
                  <a:pt x="265051" y="85017"/>
                </a:lnTo>
                <a:close/>
              </a:path>
            </a:pathLst>
          </a:custGeom>
          <a:solidFill>
            <a:srgbClr val="FFD900"/>
          </a:solidFill>
        </p:spPr>
        <p:txBody>
          <a:bodyPr wrap="square" lIns="0" tIns="0" rIns="0" bIns="0" rtlCol="0"/>
          <a:lstStyle/>
          <a:p>
            <a:pPr defTabSz="727105"/>
            <a:endParaRPr>
              <a:solidFill>
                <a:prstClr val="black"/>
              </a:solidFill>
            </a:endParaRPr>
          </a:p>
        </p:txBody>
      </p:sp>
      <p:sp>
        <p:nvSpPr>
          <p:cNvPr id="23" name="object 23"/>
          <p:cNvSpPr/>
          <p:nvPr/>
        </p:nvSpPr>
        <p:spPr>
          <a:xfrm>
            <a:off x="712296" y="417611"/>
            <a:ext cx="33645" cy="72921"/>
          </a:xfrm>
          <a:custGeom>
            <a:avLst/>
            <a:gdLst/>
            <a:ahLst/>
            <a:cxnLst/>
            <a:rect l="l" t="t" r="r" b="b"/>
            <a:pathLst>
              <a:path w="46355" h="80009">
                <a:moveTo>
                  <a:pt x="0" y="0"/>
                </a:moveTo>
                <a:lnTo>
                  <a:pt x="0" y="67726"/>
                </a:lnTo>
                <a:lnTo>
                  <a:pt x="45778" y="79656"/>
                </a:lnTo>
                <a:lnTo>
                  <a:pt x="45778" y="12509"/>
                </a:lnTo>
                <a:lnTo>
                  <a:pt x="0" y="0"/>
                </a:lnTo>
                <a:close/>
              </a:path>
            </a:pathLst>
          </a:custGeom>
          <a:solidFill>
            <a:srgbClr val="FFD900"/>
          </a:solidFill>
        </p:spPr>
        <p:txBody>
          <a:bodyPr wrap="square" lIns="0" tIns="0" rIns="0" bIns="0" rtlCol="0"/>
          <a:lstStyle/>
          <a:p>
            <a:pPr defTabSz="727105"/>
            <a:endParaRPr>
              <a:solidFill>
                <a:prstClr val="black"/>
              </a:solidFill>
            </a:endParaRPr>
          </a:p>
        </p:txBody>
      </p:sp>
      <p:sp>
        <p:nvSpPr>
          <p:cNvPr id="24" name="object 24"/>
          <p:cNvSpPr/>
          <p:nvPr/>
        </p:nvSpPr>
        <p:spPr>
          <a:xfrm>
            <a:off x="712322" y="498881"/>
            <a:ext cx="77429" cy="278371"/>
          </a:xfrm>
          <a:custGeom>
            <a:avLst/>
            <a:gdLst/>
            <a:ahLst/>
            <a:cxnLst/>
            <a:rect l="l" t="t" r="r" b="b"/>
            <a:pathLst>
              <a:path w="106680" h="305434">
                <a:moveTo>
                  <a:pt x="0" y="0"/>
                </a:moveTo>
                <a:lnTo>
                  <a:pt x="0" y="91512"/>
                </a:lnTo>
                <a:lnTo>
                  <a:pt x="39333" y="101880"/>
                </a:lnTo>
                <a:lnTo>
                  <a:pt x="39955" y="305313"/>
                </a:lnTo>
                <a:lnTo>
                  <a:pt x="57653" y="300647"/>
                </a:lnTo>
                <a:lnTo>
                  <a:pt x="75203" y="295368"/>
                </a:lnTo>
                <a:lnTo>
                  <a:pt x="106415" y="285184"/>
                </a:lnTo>
                <a:lnTo>
                  <a:pt x="106415" y="245973"/>
                </a:lnTo>
                <a:lnTo>
                  <a:pt x="67362" y="245973"/>
                </a:lnTo>
                <a:lnTo>
                  <a:pt x="67362" y="109278"/>
                </a:lnTo>
                <a:lnTo>
                  <a:pt x="106584" y="109278"/>
                </a:lnTo>
                <a:lnTo>
                  <a:pt x="106584" y="77209"/>
                </a:lnTo>
                <a:lnTo>
                  <a:pt x="72442" y="77209"/>
                </a:lnTo>
                <a:lnTo>
                  <a:pt x="34141" y="66150"/>
                </a:lnTo>
                <a:lnTo>
                  <a:pt x="34141" y="41677"/>
                </a:lnTo>
                <a:lnTo>
                  <a:pt x="106584" y="41677"/>
                </a:lnTo>
                <a:lnTo>
                  <a:pt x="106584" y="28087"/>
                </a:lnTo>
                <a:lnTo>
                  <a:pt x="0" y="0"/>
                </a:lnTo>
                <a:close/>
              </a:path>
              <a:path w="106680" h="305434">
                <a:moveTo>
                  <a:pt x="81730" y="134553"/>
                </a:moveTo>
                <a:lnTo>
                  <a:pt x="81730" y="243126"/>
                </a:lnTo>
                <a:lnTo>
                  <a:pt x="67362" y="245973"/>
                </a:lnTo>
                <a:lnTo>
                  <a:pt x="106415" y="245973"/>
                </a:lnTo>
                <a:lnTo>
                  <a:pt x="106415" y="140980"/>
                </a:lnTo>
                <a:lnTo>
                  <a:pt x="81730" y="134553"/>
                </a:lnTo>
                <a:close/>
              </a:path>
              <a:path w="106680" h="305434">
                <a:moveTo>
                  <a:pt x="106584" y="109278"/>
                </a:moveTo>
                <a:lnTo>
                  <a:pt x="67362" y="109278"/>
                </a:lnTo>
                <a:lnTo>
                  <a:pt x="106584" y="119628"/>
                </a:lnTo>
                <a:lnTo>
                  <a:pt x="106584" y="109278"/>
                </a:lnTo>
                <a:close/>
              </a:path>
              <a:path w="106680" h="305434">
                <a:moveTo>
                  <a:pt x="106584" y="41677"/>
                </a:moveTo>
                <a:lnTo>
                  <a:pt x="34141" y="41677"/>
                </a:lnTo>
                <a:lnTo>
                  <a:pt x="72442" y="52913"/>
                </a:lnTo>
                <a:lnTo>
                  <a:pt x="72442" y="77209"/>
                </a:lnTo>
                <a:lnTo>
                  <a:pt x="106584" y="77209"/>
                </a:lnTo>
                <a:lnTo>
                  <a:pt x="106584" y="41677"/>
                </a:lnTo>
                <a:close/>
              </a:path>
            </a:pathLst>
          </a:custGeom>
          <a:solidFill>
            <a:srgbClr val="FFD900"/>
          </a:solidFill>
        </p:spPr>
        <p:txBody>
          <a:bodyPr wrap="square" lIns="0" tIns="0" rIns="0" bIns="0" rtlCol="0"/>
          <a:lstStyle/>
          <a:p>
            <a:pPr defTabSz="727105"/>
            <a:endParaRPr>
              <a:solidFill>
                <a:prstClr val="black"/>
              </a:solidFill>
            </a:endParaRPr>
          </a:p>
        </p:txBody>
      </p:sp>
      <p:sp>
        <p:nvSpPr>
          <p:cNvPr id="25" name="object 25"/>
          <p:cNvSpPr/>
          <p:nvPr/>
        </p:nvSpPr>
        <p:spPr>
          <a:xfrm>
            <a:off x="713932" y="432560"/>
            <a:ext cx="252566" cy="442732"/>
          </a:xfrm>
          <a:custGeom>
            <a:avLst/>
            <a:gdLst/>
            <a:ahLst/>
            <a:cxnLst/>
            <a:rect l="l" t="t" r="r" b="b"/>
            <a:pathLst>
              <a:path w="347980" h="485775">
                <a:moveTo>
                  <a:pt x="41101" y="416987"/>
                </a:moveTo>
                <a:lnTo>
                  <a:pt x="194" y="416987"/>
                </a:lnTo>
                <a:lnTo>
                  <a:pt x="194" y="485352"/>
                </a:lnTo>
                <a:lnTo>
                  <a:pt x="41101" y="485352"/>
                </a:lnTo>
                <a:lnTo>
                  <a:pt x="41101" y="416987"/>
                </a:lnTo>
                <a:close/>
              </a:path>
              <a:path w="347980" h="485775">
                <a:moveTo>
                  <a:pt x="120819" y="59604"/>
                </a:moveTo>
                <a:lnTo>
                  <a:pt x="104263" y="59604"/>
                </a:lnTo>
                <a:lnTo>
                  <a:pt x="108766" y="60393"/>
                </a:lnTo>
                <a:lnTo>
                  <a:pt x="227219" y="105584"/>
                </a:lnTo>
                <a:lnTo>
                  <a:pt x="286598" y="161553"/>
                </a:lnTo>
                <a:lnTo>
                  <a:pt x="307280" y="209167"/>
                </a:lnTo>
                <a:lnTo>
                  <a:pt x="309646" y="229290"/>
                </a:lnTo>
                <a:lnTo>
                  <a:pt x="298850" y="277996"/>
                </a:lnTo>
                <a:lnTo>
                  <a:pt x="271015" y="318113"/>
                </a:lnTo>
                <a:lnTo>
                  <a:pt x="231803" y="350293"/>
                </a:lnTo>
                <a:lnTo>
                  <a:pt x="186874" y="375188"/>
                </a:lnTo>
                <a:lnTo>
                  <a:pt x="141888" y="393449"/>
                </a:lnTo>
                <a:lnTo>
                  <a:pt x="102506" y="405728"/>
                </a:lnTo>
                <a:lnTo>
                  <a:pt x="62848" y="415008"/>
                </a:lnTo>
                <a:lnTo>
                  <a:pt x="62873" y="485352"/>
                </a:lnTo>
                <a:lnTo>
                  <a:pt x="104334" y="485352"/>
                </a:lnTo>
                <a:lnTo>
                  <a:pt x="104334" y="425480"/>
                </a:lnTo>
                <a:lnTo>
                  <a:pt x="104928" y="425329"/>
                </a:lnTo>
                <a:lnTo>
                  <a:pt x="184250" y="400770"/>
                </a:lnTo>
                <a:lnTo>
                  <a:pt x="244188" y="373094"/>
                </a:lnTo>
                <a:lnTo>
                  <a:pt x="287438" y="343965"/>
                </a:lnTo>
                <a:lnTo>
                  <a:pt x="316695" y="315050"/>
                </a:lnTo>
                <a:lnTo>
                  <a:pt x="344012" y="264520"/>
                </a:lnTo>
                <a:lnTo>
                  <a:pt x="347860" y="242522"/>
                </a:lnTo>
                <a:lnTo>
                  <a:pt x="346868" y="222025"/>
                </a:lnTo>
                <a:lnTo>
                  <a:pt x="315753" y="151513"/>
                </a:lnTo>
                <a:lnTo>
                  <a:pt x="280686" y="119194"/>
                </a:lnTo>
                <a:lnTo>
                  <a:pt x="238331" y="94672"/>
                </a:lnTo>
                <a:lnTo>
                  <a:pt x="192771" y="76883"/>
                </a:lnTo>
                <a:lnTo>
                  <a:pt x="148091" y="64764"/>
                </a:lnTo>
                <a:lnTo>
                  <a:pt x="120819" y="59604"/>
                </a:lnTo>
                <a:close/>
              </a:path>
              <a:path w="347980" h="485775">
                <a:moveTo>
                  <a:pt x="118854" y="69555"/>
                </a:moveTo>
                <a:lnTo>
                  <a:pt x="104237" y="69555"/>
                </a:lnTo>
                <a:lnTo>
                  <a:pt x="107801" y="70836"/>
                </a:lnTo>
                <a:lnTo>
                  <a:pt x="151143" y="91985"/>
                </a:lnTo>
                <a:lnTo>
                  <a:pt x="194974" y="122308"/>
                </a:lnTo>
                <a:lnTo>
                  <a:pt x="229684" y="162253"/>
                </a:lnTo>
                <a:lnTo>
                  <a:pt x="245659" y="212266"/>
                </a:lnTo>
                <a:lnTo>
                  <a:pt x="238732" y="260891"/>
                </a:lnTo>
                <a:lnTo>
                  <a:pt x="214807" y="300645"/>
                </a:lnTo>
                <a:lnTo>
                  <a:pt x="179025" y="332322"/>
                </a:lnTo>
                <a:lnTo>
                  <a:pt x="136528" y="356718"/>
                </a:lnTo>
                <a:lnTo>
                  <a:pt x="92458" y="374628"/>
                </a:lnTo>
                <a:lnTo>
                  <a:pt x="51956" y="386848"/>
                </a:lnTo>
                <a:lnTo>
                  <a:pt x="2225" y="397396"/>
                </a:lnTo>
                <a:lnTo>
                  <a:pt x="0" y="397727"/>
                </a:lnTo>
                <a:lnTo>
                  <a:pt x="147" y="416994"/>
                </a:lnTo>
                <a:lnTo>
                  <a:pt x="41101" y="416987"/>
                </a:lnTo>
                <a:lnTo>
                  <a:pt x="41101" y="409197"/>
                </a:lnTo>
                <a:lnTo>
                  <a:pt x="101132" y="393107"/>
                </a:lnTo>
                <a:lnTo>
                  <a:pt x="154353" y="372953"/>
                </a:lnTo>
                <a:lnTo>
                  <a:pt x="199812" y="349383"/>
                </a:lnTo>
                <a:lnTo>
                  <a:pt x="236557" y="323046"/>
                </a:lnTo>
                <a:lnTo>
                  <a:pt x="263638" y="294591"/>
                </a:lnTo>
                <a:lnTo>
                  <a:pt x="282656" y="256079"/>
                </a:lnTo>
                <a:lnTo>
                  <a:pt x="284993" y="239928"/>
                </a:lnTo>
                <a:lnTo>
                  <a:pt x="284963" y="229290"/>
                </a:lnTo>
                <a:lnTo>
                  <a:pt x="261466" y="160406"/>
                </a:lnTo>
                <a:lnTo>
                  <a:pt x="228748" y="125679"/>
                </a:lnTo>
                <a:lnTo>
                  <a:pt x="188672" y="98877"/>
                </a:lnTo>
                <a:lnTo>
                  <a:pt x="146611" y="79177"/>
                </a:lnTo>
                <a:lnTo>
                  <a:pt x="118854" y="69555"/>
                </a:lnTo>
                <a:close/>
              </a:path>
              <a:path w="347980" h="485775">
                <a:moveTo>
                  <a:pt x="58553" y="0"/>
                </a:moveTo>
                <a:lnTo>
                  <a:pt x="58553" y="67114"/>
                </a:lnTo>
                <a:lnTo>
                  <a:pt x="104212" y="79074"/>
                </a:lnTo>
                <a:lnTo>
                  <a:pt x="104237" y="69555"/>
                </a:lnTo>
                <a:lnTo>
                  <a:pt x="118854" y="69555"/>
                </a:lnTo>
                <a:lnTo>
                  <a:pt x="107834" y="65735"/>
                </a:lnTo>
                <a:lnTo>
                  <a:pt x="105116" y="64904"/>
                </a:lnTo>
                <a:lnTo>
                  <a:pt x="104090" y="64547"/>
                </a:lnTo>
                <a:lnTo>
                  <a:pt x="104263" y="59604"/>
                </a:lnTo>
                <a:lnTo>
                  <a:pt x="120819" y="59604"/>
                </a:lnTo>
                <a:lnTo>
                  <a:pt x="108374" y="57250"/>
                </a:lnTo>
                <a:lnTo>
                  <a:pt x="104269" y="56692"/>
                </a:lnTo>
                <a:lnTo>
                  <a:pt x="104388" y="11854"/>
                </a:lnTo>
                <a:lnTo>
                  <a:pt x="58553" y="0"/>
                </a:lnTo>
                <a:close/>
              </a:path>
            </a:pathLst>
          </a:custGeom>
          <a:solidFill>
            <a:srgbClr val="FFD900"/>
          </a:solidFill>
        </p:spPr>
        <p:txBody>
          <a:bodyPr wrap="square" lIns="0" tIns="0" rIns="0" bIns="0" rtlCol="0"/>
          <a:lstStyle/>
          <a:p>
            <a:pPr defTabSz="727105"/>
            <a:endParaRPr>
              <a:solidFill>
                <a:prstClr val="black"/>
              </a:solidFill>
            </a:endParaRPr>
          </a:p>
        </p:txBody>
      </p:sp>
      <p:sp>
        <p:nvSpPr>
          <p:cNvPr id="26" name="object 26"/>
          <p:cNvSpPr txBox="1"/>
          <p:nvPr/>
        </p:nvSpPr>
        <p:spPr>
          <a:xfrm>
            <a:off x="571040" y="2866470"/>
            <a:ext cx="8132353" cy="460043"/>
          </a:xfrm>
          <a:prstGeom prst="rect">
            <a:avLst/>
          </a:prstGeom>
        </p:spPr>
        <p:txBody>
          <a:bodyPr vert="horz" wrap="square" lIns="0" tIns="13634" rIns="0" bIns="0" rtlCol="0">
            <a:spAutoFit/>
          </a:bodyPr>
          <a:lstStyle/>
          <a:p>
            <a:pPr marL="10098" algn="ctr" defTabSz="727105">
              <a:spcBef>
                <a:spcPts val="107"/>
              </a:spcBef>
            </a:pPr>
            <a:r>
              <a:rPr lang="zh-CN" altLang="en-US" sz="2900" b="1" spc="298" dirty="0" smtClean="0">
                <a:solidFill>
                  <a:srgbClr val="FFFFFF"/>
                </a:solidFill>
                <a:latin typeface="华康俪金黑W8" panose="020B0809000000000000" charset="-122"/>
                <a:ea typeface="华康俪金黑W8" panose="020B0809000000000000" charset="-122"/>
                <a:cs typeface="汉仪粗宋简" panose="02010609000101010101" charset="-122"/>
              </a:rPr>
              <a:t>孟</a:t>
            </a:r>
            <a:r>
              <a:rPr lang="zh-CN" altLang="en-US" sz="2900" b="1" spc="298" dirty="0" smtClean="0">
                <a:solidFill>
                  <a:srgbClr val="FFFFFF"/>
                </a:solidFill>
                <a:latin typeface="华康俪金黑W8" panose="020B0809000000000000" charset="-122"/>
                <a:ea typeface="华康俪金黑W8" panose="020B0809000000000000" charset="-122"/>
                <a:cs typeface="汉仪粗宋简" panose="02010609000101010101" charset="-122"/>
              </a:rPr>
              <a:t>州市机动车发票使用办法政策</a:t>
            </a:r>
            <a:r>
              <a:rPr lang="zh-CN" altLang="en-US" sz="2900" b="1" spc="298" dirty="0" smtClean="0">
                <a:solidFill>
                  <a:srgbClr val="FFFFFF"/>
                </a:solidFill>
                <a:latin typeface="华康俪金黑W8" panose="020B0809000000000000" charset="-122"/>
                <a:ea typeface="华康俪金黑W8" panose="020B0809000000000000" charset="-122"/>
                <a:cs typeface="汉仪粗宋简" panose="02010609000101010101" charset="-122"/>
              </a:rPr>
              <a:t>培训</a:t>
            </a:r>
            <a:endParaRPr lang="en-US" altLang="zh-CN" sz="2900" b="1" spc="298" dirty="0" smtClean="0">
              <a:solidFill>
                <a:srgbClr val="FFFFFF"/>
              </a:solidFill>
              <a:latin typeface="华康俪金黑W8" panose="020B0809000000000000" charset="-122"/>
              <a:ea typeface="华康俪金黑W8" panose="020B0809000000000000" charset="-122"/>
              <a:cs typeface="汉仪粗宋简" panose="02010609000101010101" charset="-122"/>
            </a:endParaRPr>
          </a:p>
        </p:txBody>
      </p:sp>
      <p:sp>
        <p:nvSpPr>
          <p:cNvPr id="28" name="TextBox 27"/>
          <p:cNvSpPr txBox="1"/>
          <p:nvPr/>
        </p:nvSpPr>
        <p:spPr>
          <a:xfrm>
            <a:off x="5508104" y="4941168"/>
            <a:ext cx="3024336" cy="646331"/>
          </a:xfrm>
          <a:prstGeom prst="rect">
            <a:avLst/>
          </a:prstGeom>
          <a:noFill/>
        </p:spPr>
        <p:txBody>
          <a:bodyPr wrap="square" rtlCol="0">
            <a:spAutoFit/>
          </a:bodyPr>
          <a:lstStyle/>
          <a:p>
            <a:r>
              <a:rPr lang="zh-CN" altLang="en-US" dirty="0" smtClean="0"/>
              <a:t>国家税务总局孟州市税务局</a:t>
            </a:r>
            <a:endParaRPr lang="en-US" altLang="zh-CN" dirty="0" smtClean="0"/>
          </a:p>
          <a:p>
            <a:r>
              <a:rPr lang="zh-CN" altLang="en-US" dirty="0" smtClean="0"/>
              <a:t>        </a:t>
            </a:r>
            <a:endParaRPr lang="zh-CN" altLang="en-US" dirty="0"/>
          </a:p>
        </p:txBody>
      </p:sp>
    </p:spTree>
    <p:extLst>
      <p:ext uri="{BB962C8B-B14F-4D97-AF65-F5344CB8AC3E}">
        <p14:creationId xmlns:p14="http://schemas.microsoft.com/office/powerpoint/2010/main" xmlns="" val="2804701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82308" y="1172159"/>
            <a:ext cx="8183992" cy="1800493"/>
          </a:xfrm>
        </p:spPr>
        <p:txBody>
          <a:bodyPr/>
          <a:lstStyle/>
          <a:p>
            <a:r>
              <a:rPr lang="zh-CN" altLang="en-US" sz="4000" b="1" dirty="0" smtClean="0"/>
              <a:t>    机动车</a:t>
            </a:r>
            <a:r>
              <a:rPr lang="zh-CN" altLang="en-US" sz="4000" b="1" dirty="0" smtClean="0"/>
              <a:t>发票开具模块</a:t>
            </a:r>
            <a:r>
              <a:rPr lang="zh-CN" altLang="en-US" sz="4000" b="1" dirty="0" smtClean="0"/>
              <a:t>操作变化</a:t>
            </a:r>
            <a:r>
              <a:rPr lang="zh-CN" altLang="en-US" sz="4000" dirty="0" smtClean="0"/>
              <a:t/>
            </a:r>
            <a:br>
              <a:rPr lang="zh-CN" altLang="en-US" sz="4000" dirty="0" smtClean="0"/>
            </a:br>
            <a:r>
              <a:rPr lang="zh-CN" altLang="en-US" sz="4000" dirty="0" smtClean="0"/>
              <a:t/>
            </a:r>
            <a:br>
              <a:rPr lang="zh-CN" altLang="en-US" sz="4000" dirty="0" smtClean="0"/>
            </a:br>
            <a:r>
              <a:rPr lang="zh-CN" altLang="zh-CN" sz="1800" dirty="0"/>
              <a:t/>
            </a:r>
            <a:br>
              <a:rPr lang="zh-CN" altLang="zh-CN" sz="1800" dirty="0"/>
            </a:br>
            <a:endParaRPr lang="zh-CN" altLang="en-US" dirty="0"/>
          </a:p>
        </p:txBody>
      </p:sp>
      <p:sp>
        <p:nvSpPr>
          <p:cNvPr id="3" name="文本占位符 2"/>
          <p:cNvSpPr>
            <a:spLocks noGrp="1"/>
          </p:cNvSpPr>
          <p:nvPr>
            <p:ph type="body" idx="1"/>
          </p:nvPr>
        </p:nvSpPr>
        <p:spPr>
          <a:xfrm>
            <a:off x="928662" y="1928803"/>
            <a:ext cx="7286676" cy="4000528"/>
          </a:xfrm>
        </p:spPr>
        <p:txBody>
          <a:bodyPr/>
          <a:lstStyle/>
          <a:p>
            <a:r>
              <a:rPr lang="zh-CN" altLang="en-US" sz="2400" dirty="0" smtClean="0"/>
              <a:t>（一）国内机动车生产企业、进口机动车生产企业驻我国办事机构或总授权代理机构和从事机动车进口的其他机动车贸易商生产或进口机动车后，应按照现行规定向工信部门上传国产机动车合格证信息或进口车辆电子信息（统称车辆电子信息）。上述企业销售本企业生产或者进口的机动车，应通过增值税发票管理系统和机动车合格证管理系统，依据车辆识别代号</a:t>
            </a:r>
            <a:r>
              <a:rPr lang="en-US" altLang="zh-CN" sz="2400" dirty="0" smtClean="0"/>
              <a:t>/</a:t>
            </a:r>
            <a:r>
              <a:rPr lang="zh-CN" altLang="en-US" sz="2400" dirty="0" smtClean="0"/>
              <a:t>车架号将机动车发票开具信息与车辆电子信息进行关联匹配。若上述企业开具的发票信息未关联车辆电子信息，会影响受票方继续开具对应的机动车发票。</a:t>
            </a:r>
          </a:p>
          <a:p>
            <a:endParaRPr lang="zh-CN" altLang="en-US" sz="2400" dirty="0"/>
          </a:p>
        </p:txBody>
      </p:sp>
    </p:spTree>
    <p:extLst>
      <p:ext uri="{BB962C8B-B14F-4D97-AF65-F5344CB8AC3E}">
        <p14:creationId xmlns:p14="http://schemas.microsoft.com/office/powerpoint/2010/main" xmlns="" val="9749580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82308" y="1172159"/>
            <a:ext cx="8183992" cy="1800493"/>
          </a:xfrm>
        </p:spPr>
        <p:txBody>
          <a:bodyPr/>
          <a:lstStyle/>
          <a:p>
            <a:r>
              <a:rPr lang="zh-CN" altLang="en-US" sz="4000" b="1" dirty="0" smtClean="0"/>
              <a:t>    机动车</a:t>
            </a:r>
            <a:r>
              <a:rPr lang="zh-CN" altLang="en-US" sz="4000" b="1" dirty="0" smtClean="0"/>
              <a:t>发票开具模块</a:t>
            </a:r>
            <a:r>
              <a:rPr lang="zh-CN" altLang="en-US" sz="4000" b="1" dirty="0" smtClean="0"/>
              <a:t>操作变化</a:t>
            </a:r>
            <a:r>
              <a:rPr lang="zh-CN" altLang="en-US" sz="4000" dirty="0" smtClean="0"/>
              <a:t/>
            </a:r>
            <a:br>
              <a:rPr lang="zh-CN" altLang="en-US" sz="4000" dirty="0" smtClean="0"/>
            </a:br>
            <a:r>
              <a:rPr lang="zh-CN" altLang="en-US" sz="4000" dirty="0" smtClean="0"/>
              <a:t/>
            </a:r>
            <a:br>
              <a:rPr lang="zh-CN" altLang="en-US" sz="4000" dirty="0" smtClean="0"/>
            </a:br>
            <a:r>
              <a:rPr lang="zh-CN" altLang="zh-CN" sz="1800" dirty="0"/>
              <a:t/>
            </a:r>
            <a:br>
              <a:rPr lang="zh-CN" altLang="zh-CN" sz="1800" dirty="0"/>
            </a:br>
            <a:endParaRPr lang="zh-CN" altLang="en-US" dirty="0"/>
          </a:p>
        </p:txBody>
      </p:sp>
      <p:sp>
        <p:nvSpPr>
          <p:cNvPr id="3" name="文本占位符 2"/>
          <p:cNvSpPr>
            <a:spLocks noGrp="1"/>
          </p:cNvSpPr>
          <p:nvPr>
            <p:ph type="body" idx="1"/>
          </p:nvPr>
        </p:nvSpPr>
        <p:spPr>
          <a:xfrm>
            <a:off x="928662" y="1928803"/>
            <a:ext cx="7286676" cy="2215991"/>
          </a:xfrm>
        </p:spPr>
        <p:txBody>
          <a:bodyPr/>
          <a:lstStyle/>
          <a:p>
            <a:r>
              <a:rPr lang="zh-CN" altLang="en-US" sz="2400" dirty="0" smtClean="0"/>
              <a:t>（</a:t>
            </a:r>
            <a:r>
              <a:rPr lang="zh-CN" altLang="en-US" sz="2400" dirty="0" smtClean="0"/>
              <a:t>二）进口机动车生产企业驻我国办事机构或总授权代理机构和从事机动车进口的其他机动车贸易商录入并上传进口车辆电子信息；销售方销售本企业进口的机动车，应直接调用车辆电子信息开具机动车发票，实现进口机动车销售价格等信息与车辆电子信息关联。</a:t>
            </a:r>
          </a:p>
          <a:p>
            <a:endParaRPr lang="zh-CN" altLang="en-US" sz="2400" dirty="0"/>
          </a:p>
        </p:txBody>
      </p:sp>
    </p:spTree>
    <p:extLst>
      <p:ext uri="{BB962C8B-B14F-4D97-AF65-F5344CB8AC3E}">
        <p14:creationId xmlns:p14="http://schemas.microsoft.com/office/powerpoint/2010/main" xmlns="" val="9749580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82308" y="1172159"/>
            <a:ext cx="8183992" cy="1800493"/>
          </a:xfrm>
        </p:spPr>
        <p:txBody>
          <a:bodyPr/>
          <a:lstStyle/>
          <a:p>
            <a:r>
              <a:rPr lang="zh-CN" altLang="en-US" sz="4000" b="1" dirty="0" smtClean="0"/>
              <a:t>    机动车</a:t>
            </a:r>
            <a:r>
              <a:rPr lang="zh-CN" altLang="en-US" sz="4000" b="1" dirty="0" smtClean="0"/>
              <a:t>发票开具模块</a:t>
            </a:r>
            <a:r>
              <a:rPr lang="zh-CN" altLang="en-US" sz="4000" b="1" dirty="0" smtClean="0"/>
              <a:t>操作变化</a:t>
            </a:r>
            <a:r>
              <a:rPr lang="zh-CN" altLang="en-US" sz="4000" dirty="0" smtClean="0"/>
              <a:t/>
            </a:r>
            <a:br>
              <a:rPr lang="zh-CN" altLang="en-US" sz="4000" dirty="0" smtClean="0"/>
            </a:br>
            <a:r>
              <a:rPr lang="zh-CN" altLang="en-US" sz="4000" dirty="0" smtClean="0"/>
              <a:t/>
            </a:r>
            <a:br>
              <a:rPr lang="zh-CN" altLang="en-US" sz="4000" dirty="0" smtClean="0"/>
            </a:br>
            <a:r>
              <a:rPr lang="zh-CN" altLang="zh-CN" sz="1800" dirty="0"/>
              <a:t/>
            </a:r>
            <a:br>
              <a:rPr lang="zh-CN" altLang="zh-CN" sz="1800" dirty="0"/>
            </a:br>
            <a:endParaRPr lang="zh-CN" altLang="en-US" dirty="0"/>
          </a:p>
        </p:txBody>
      </p:sp>
      <p:sp>
        <p:nvSpPr>
          <p:cNvPr id="3" name="文本占位符 2"/>
          <p:cNvSpPr>
            <a:spLocks noGrp="1"/>
          </p:cNvSpPr>
          <p:nvPr>
            <p:ph type="body" idx="1"/>
          </p:nvPr>
        </p:nvSpPr>
        <p:spPr>
          <a:xfrm>
            <a:off x="928662" y="1928803"/>
            <a:ext cx="7286676" cy="2585323"/>
          </a:xfrm>
        </p:spPr>
        <p:txBody>
          <a:bodyPr/>
          <a:lstStyle/>
          <a:p>
            <a:r>
              <a:rPr lang="zh-CN" altLang="en-US" sz="2400" dirty="0" smtClean="0"/>
              <a:t>        （三）机动车授权经销企业和其他机动车贸易商销售机动车开具发票时，直接录入车辆识别代号</a:t>
            </a:r>
            <a:r>
              <a:rPr lang="en-US" altLang="zh-CN" sz="2400" dirty="0" smtClean="0"/>
              <a:t>/</a:t>
            </a:r>
            <a:r>
              <a:rPr lang="zh-CN" altLang="en-US" sz="2400" dirty="0" smtClean="0"/>
              <a:t>车架号或者扫描合格证二维码，读取增值税发票系统中已购进机动车的车辆电子信息并开具发票。若读取不到已购进机动车的车辆电子信息，将无法正常开具发票。</a:t>
            </a:r>
          </a:p>
          <a:p>
            <a:endParaRPr lang="zh-CN" altLang="en-US" sz="2400" dirty="0" smtClean="0"/>
          </a:p>
          <a:p>
            <a:endParaRPr lang="zh-CN" altLang="en-US" sz="2400" dirty="0"/>
          </a:p>
        </p:txBody>
      </p:sp>
    </p:spTree>
    <p:extLst>
      <p:ext uri="{BB962C8B-B14F-4D97-AF65-F5344CB8AC3E}">
        <p14:creationId xmlns:p14="http://schemas.microsoft.com/office/powerpoint/2010/main" xmlns="" val="9749580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82308" y="1172159"/>
            <a:ext cx="8183992" cy="3647152"/>
          </a:xfrm>
        </p:spPr>
        <p:txBody>
          <a:bodyPr/>
          <a:lstStyle/>
          <a:p>
            <a:r>
              <a:rPr lang="zh-CN" altLang="en-US" sz="4000" b="1" dirty="0" smtClean="0"/>
              <a:t>机动车销售统一发票开票有误或者发生销售退回情形，销售方开具红字发票有何规定？</a:t>
            </a:r>
            <a:r>
              <a:rPr lang="zh-CN" altLang="en-US" sz="4000" dirty="0" smtClean="0"/>
              <a:t/>
            </a:r>
            <a:br>
              <a:rPr lang="zh-CN" altLang="en-US" sz="4000" dirty="0" smtClean="0"/>
            </a:br>
            <a:r>
              <a:rPr lang="zh-CN" altLang="en-US" sz="4000" dirty="0" smtClean="0"/>
              <a:t/>
            </a:r>
            <a:br>
              <a:rPr lang="zh-CN" altLang="en-US" sz="4000" dirty="0" smtClean="0"/>
            </a:br>
            <a:r>
              <a:rPr lang="zh-CN" altLang="en-US" sz="4000" dirty="0" smtClean="0"/>
              <a:t/>
            </a:r>
            <a:br>
              <a:rPr lang="zh-CN" altLang="en-US" sz="4000" dirty="0" smtClean="0"/>
            </a:br>
            <a:r>
              <a:rPr lang="zh-CN" altLang="zh-CN" sz="1800" dirty="0"/>
              <a:t/>
            </a:r>
            <a:br>
              <a:rPr lang="zh-CN" altLang="zh-CN" sz="1800" dirty="0"/>
            </a:br>
            <a:endParaRPr lang="zh-CN" altLang="en-US" dirty="0"/>
          </a:p>
        </p:txBody>
      </p:sp>
      <p:sp>
        <p:nvSpPr>
          <p:cNvPr id="3" name="文本占位符 2"/>
          <p:cNvSpPr>
            <a:spLocks noGrp="1"/>
          </p:cNvSpPr>
          <p:nvPr>
            <p:ph type="body" idx="1"/>
          </p:nvPr>
        </p:nvSpPr>
        <p:spPr>
          <a:xfrm>
            <a:off x="785786" y="3071810"/>
            <a:ext cx="7286676" cy="2585323"/>
          </a:xfrm>
        </p:spPr>
        <p:txBody>
          <a:bodyPr/>
          <a:lstStyle/>
          <a:p>
            <a:r>
              <a:rPr lang="zh-CN" altLang="en-US" sz="2400" dirty="0" smtClean="0"/>
              <a:t>        （一）销售方开具红字发票时，应当收回消费者所持有的纸质机动车销售统一发票。如消费者已办理车辆购置税纳税申报的，不需退回报税联；如消费者已办理机动车注册登记的，不需退回注册登记联；如消费者为增值税一般纳税人且已抵扣增值税的，不需退回抵扣联</a:t>
            </a:r>
            <a:r>
              <a:rPr lang="zh-CN" altLang="en-US" sz="2400" dirty="0" smtClean="0"/>
              <a:t>。</a:t>
            </a:r>
          </a:p>
          <a:p>
            <a:endParaRPr lang="zh-CN" altLang="en-US" sz="2400" dirty="0"/>
          </a:p>
        </p:txBody>
      </p:sp>
    </p:spTree>
    <p:extLst>
      <p:ext uri="{BB962C8B-B14F-4D97-AF65-F5344CB8AC3E}">
        <p14:creationId xmlns:p14="http://schemas.microsoft.com/office/powerpoint/2010/main" xmlns="" val="9749580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714356"/>
            <a:ext cx="8183992" cy="3647152"/>
          </a:xfrm>
        </p:spPr>
        <p:txBody>
          <a:bodyPr/>
          <a:lstStyle/>
          <a:p>
            <a:r>
              <a:rPr lang="zh-CN" altLang="en-US" sz="4000" b="1" dirty="0" smtClean="0"/>
              <a:t>机动车销售统一发票开票有误或者发生销售退回情形，销售方开具红字发票有何规定？</a:t>
            </a:r>
            <a:r>
              <a:rPr lang="zh-CN" altLang="en-US" sz="4000" dirty="0" smtClean="0"/>
              <a:t/>
            </a:r>
            <a:br>
              <a:rPr lang="zh-CN" altLang="en-US" sz="4000" dirty="0" smtClean="0"/>
            </a:br>
            <a:r>
              <a:rPr lang="zh-CN" altLang="en-US" sz="4000" dirty="0" smtClean="0"/>
              <a:t/>
            </a:r>
            <a:br>
              <a:rPr lang="zh-CN" altLang="en-US" sz="4000" dirty="0" smtClean="0"/>
            </a:br>
            <a:r>
              <a:rPr lang="zh-CN" altLang="en-US" sz="4000" dirty="0" smtClean="0"/>
              <a:t/>
            </a:r>
            <a:br>
              <a:rPr lang="zh-CN" altLang="en-US" sz="4000" dirty="0" smtClean="0"/>
            </a:br>
            <a:r>
              <a:rPr lang="zh-CN" altLang="zh-CN" sz="1800" dirty="0"/>
              <a:t/>
            </a:r>
            <a:br>
              <a:rPr lang="zh-CN" altLang="zh-CN" sz="1800" dirty="0"/>
            </a:br>
            <a:endParaRPr lang="zh-CN" altLang="en-US" dirty="0"/>
          </a:p>
        </p:txBody>
      </p:sp>
      <p:sp>
        <p:nvSpPr>
          <p:cNvPr id="3" name="文本占位符 2"/>
          <p:cNvSpPr>
            <a:spLocks noGrp="1"/>
          </p:cNvSpPr>
          <p:nvPr>
            <p:ph type="body" idx="1"/>
          </p:nvPr>
        </p:nvSpPr>
        <p:spPr>
          <a:xfrm>
            <a:off x="642910" y="2571744"/>
            <a:ext cx="7715304" cy="3776923"/>
          </a:xfrm>
        </p:spPr>
        <p:txBody>
          <a:bodyPr/>
          <a:lstStyle/>
          <a:p>
            <a:r>
              <a:rPr lang="zh-CN" altLang="en-US" sz="2400" dirty="0" smtClean="0"/>
              <a:t>例</a:t>
            </a:r>
            <a:r>
              <a:rPr lang="en-US" altLang="zh-CN" sz="2400" dirty="0" smtClean="0"/>
              <a:t>1</a:t>
            </a:r>
            <a:r>
              <a:rPr lang="zh-CN" altLang="en-US" sz="2400" dirty="0" smtClean="0"/>
              <a:t>：</a:t>
            </a:r>
            <a:r>
              <a:rPr lang="en-US" altLang="zh-CN" sz="2400" dirty="0" smtClean="0"/>
              <a:t>5</a:t>
            </a:r>
            <a:r>
              <a:rPr lang="zh-CN" altLang="en-US" sz="2400" dirty="0" smtClean="0"/>
              <a:t>月</a:t>
            </a:r>
            <a:r>
              <a:rPr lang="en-US" altLang="zh-CN" sz="2400" dirty="0" smtClean="0"/>
              <a:t>31</a:t>
            </a:r>
            <a:r>
              <a:rPr lang="zh-CN" altLang="en-US" sz="2400" dirty="0" smtClean="0"/>
              <a:t>日，张先生在某汽车</a:t>
            </a:r>
            <a:r>
              <a:rPr lang="en-US" altLang="zh-CN" sz="2400" dirty="0" smtClean="0"/>
              <a:t>4S</a:t>
            </a:r>
            <a:r>
              <a:rPr lang="zh-CN" altLang="en-US" sz="2400" dirty="0" smtClean="0"/>
              <a:t>店购买一台新车，取得</a:t>
            </a:r>
            <a:r>
              <a:rPr lang="en-US" altLang="zh-CN" sz="2400" dirty="0" smtClean="0"/>
              <a:t>4S</a:t>
            </a:r>
            <a:r>
              <a:rPr lang="zh-CN" altLang="en-US" sz="2400" dirty="0" smtClean="0"/>
              <a:t>店开具的机动车销售统一发票。由于工作人员的疏忽将张先生的身份证号码录入错误，如果在缴纳车辆购置税前发现发票开具错误，张先生应将其所持机动车销售统一发票全部联次退回</a:t>
            </a:r>
            <a:r>
              <a:rPr lang="en-US" altLang="zh-CN" sz="2400" dirty="0" smtClean="0"/>
              <a:t>4S</a:t>
            </a:r>
            <a:r>
              <a:rPr lang="zh-CN" altLang="en-US" sz="2400" dirty="0" smtClean="0"/>
              <a:t>店，</a:t>
            </a:r>
            <a:r>
              <a:rPr lang="en-US" altLang="zh-CN" sz="2400" dirty="0" smtClean="0"/>
              <a:t>4S</a:t>
            </a:r>
            <a:r>
              <a:rPr lang="zh-CN" altLang="en-US" sz="2400" dirty="0" smtClean="0"/>
              <a:t>店应按原蓝字发票信息开具红字发票后，再重新开具正确的蓝字发票。如果张先生已缴纳车辆购置税，在办理车辆注册登记时发现开票有误，应将其所持的机动车销售统一发票的发票联、注册登记联退回</a:t>
            </a:r>
            <a:r>
              <a:rPr lang="en-US" altLang="zh-CN" sz="2400" dirty="0" smtClean="0"/>
              <a:t>4S</a:t>
            </a:r>
            <a:r>
              <a:rPr lang="zh-CN" altLang="en-US" sz="2400" dirty="0" smtClean="0"/>
              <a:t>店，</a:t>
            </a:r>
            <a:r>
              <a:rPr lang="en-US" altLang="zh-CN" sz="2400" dirty="0" smtClean="0"/>
              <a:t>4S</a:t>
            </a:r>
            <a:r>
              <a:rPr lang="zh-CN" altLang="en-US" sz="2400" dirty="0" smtClean="0"/>
              <a:t>店应先开具红字发票，再重新开具正确的蓝字发票。</a:t>
            </a:r>
          </a:p>
          <a:p>
            <a:endParaRPr lang="zh-CN" altLang="en-US" sz="2400" dirty="0"/>
          </a:p>
        </p:txBody>
      </p:sp>
    </p:spTree>
    <p:extLst>
      <p:ext uri="{BB962C8B-B14F-4D97-AF65-F5344CB8AC3E}">
        <p14:creationId xmlns:p14="http://schemas.microsoft.com/office/powerpoint/2010/main" xmlns="" val="9749580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714356"/>
            <a:ext cx="8183992" cy="3647152"/>
          </a:xfrm>
        </p:spPr>
        <p:txBody>
          <a:bodyPr/>
          <a:lstStyle/>
          <a:p>
            <a:r>
              <a:rPr lang="zh-CN" altLang="en-US" sz="4000" b="1" dirty="0" smtClean="0"/>
              <a:t>机动车销售统一发票开票有误或者发生销售退回情形，销售方开具红字发票有何规定？</a:t>
            </a:r>
            <a:r>
              <a:rPr lang="zh-CN" altLang="en-US" sz="4000" dirty="0" smtClean="0"/>
              <a:t/>
            </a:r>
            <a:br>
              <a:rPr lang="zh-CN" altLang="en-US" sz="4000" dirty="0" smtClean="0"/>
            </a:br>
            <a:r>
              <a:rPr lang="zh-CN" altLang="en-US" sz="4000" dirty="0" smtClean="0"/>
              <a:t/>
            </a:r>
            <a:br>
              <a:rPr lang="zh-CN" altLang="en-US" sz="4000" dirty="0" smtClean="0"/>
            </a:br>
            <a:r>
              <a:rPr lang="zh-CN" altLang="en-US" sz="4000" dirty="0" smtClean="0"/>
              <a:t/>
            </a:r>
            <a:br>
              <a:rPr lang="zh-CN" altLang="en-US" sz="4000" dirty="0" smtClean="0"/>
            </a:br>
            <a:r>
              <a:rPr lang="zh-CN" altLang="zh-CN" sz="1800" dirty="0"/>
              <a:t/>
            </a:r>
            <a:br>
              <a:rPr lang="zh-CN" altLang="zh-CN" sz="1800" dirty="0"/>
            </a:br>
            <a:endParaRPr lang="zh-CN" altLang="en-US" dirty="0"/>
          </a:p>
        </p:txBody>
      </p:sp>
      <p:sp>
        <p:nvSpPr>
          <p:cNvPr id="3" name="文本占位符 2"/>
          <p:cNvSpPr>
            <a:spLocks noGrp="1"/>
          </p:cNvSpPr>
          <p:nvPr>
            <p:ph type="body" idx="1"/>
          </p:nvPr>
        </p:nvSpPr>
        <p:spPr>
          <a:xfrm>
            <a:off x="642910" y="2571744"/>
            <a:ext cx="7715304" cy="2215991"/>
          </a:xfrm>
        </p:spPr>
        <p:txBody>
          <a:bodyPr/>
          <a:lstStyle/>
          <a:p>
            <a:r>
              <a:rPr lang="zh-CN" altLang="en-US" sz="2400" dirty="0" smtClean="0"/>
              <a:t>例</a:t>
            </a:r>
            <a:r>
              <a:rPr lang="en-US" altLang="zh-CN" sz="2400" dirty="0" smtClean="0"/>
              <a:t>2</a:t>
            </a:r>
            <a:r>
              <a:rPr lang="zh-CN" altLang="en-US" sz="2400" dirty="0" smtClean="0"/>
              <a:t>：某增值税一般纳税人购买车辆，在申报缴纳车辆购置税前发现发票开具错误，如该纳税人已抵扣增值税，在申请开具红字发票时，应将其所持的机动车销售统一发票的发票联、报税联、注册登记联退还给</a:t>
            </a:r>
            <a:r>
              <a:rPr lang="en-US" altLang="zh-CN" sz="2400" dirty="0" smtClean="0"/>
              <a:t>4S</a:t>
            </a:r>
            <a:r>
              <a:rPr lang="zh-CN" altLang="en-US" sz="2400" dirty="0" smtClean="0"/>
              <a:t>店。</a:t>
            </a:r>
            <a:r>
              <a:rPr lang="en-US" altLang="zh-CN" sz="2400" dirty="0" smtClean="0"/>
              <a:t>4S</a:t>
            </a:r>
            <a:r>
              <a:rPr lang="zh-CN" altLang="en-US" sz="2400" dirty="0" smtClean="0"/>
              <a:t>店先开具红字发票，再重新开具正确的蓝字发票。</a:t>
            </a:r>
          </a:p>
          <a:p>
            <a:endParaRPr lang="zh-CN" altLang="en-US" sz="2400" dirty="0"/>
          </a:p>
        </p:txBody>
      </p:sp>
    </p:spTree>
    <p:extLst>
      <p:ext uri="{BB962C8B-B14F-4D97-AF65-F5344CB8AC3E}">
        <p14:creationId xmlns:p14="http://schemas.microsoft.com/office/powerpoint/2010/main" xmlns="" val="9749580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714356"/>
            <a:ext cx="8183992" cy="3031599"/>
          </a:xfrm>
        </p:spPr>
        <p:txBody>
          <a:bodyPr/>
          <a:lstStyle/>
          <a:p>
            <a:r>
              <a:rPr lang="zh-CN" altLang="en-US" sz="4000" b="1" dirty="0" smtClean="0"/>
              <a:t>销售机动车开具增值税专用发票，有哪些注意事项</a:t>
            </a:r>
            <a:r>
              <a:rPr lang="zh-CN" altLang="en-US" sz="4000" b="1" dirty="0" smtClean="0"/>
              <a:t>？</a:t>
            </a:r>
            <a:r>
              <a:rPr lang="zh-CN" altLang="en-US" sz="4000" dirty="0" smtClean="0"/>
              <a:t/>
            </a:r>
            <a:br>
              <a:rPr lang="zh-CN" altLang="en-US" sz="4000" dirty="0" smtClean="0"/>
            </a:br>
            <a:r>
              <a:rPr lang="zh-CN" altLang="en-US" sz="4000" dirty="0" smtClean="0"/>
              <a:t/>
            </a:r>
            <a:br>
              <a:rPr lang="zh-CN" altLang="en-US" sz="4000" dirty="0" smtClean="0"/>
            </a:br>
            <a:r>
              <a:rPr lang="zh-CN" altLang="en-US" sz="4000" dirty="0" smtClean="0"/>
              <a:t/>
            </a:r>
            <a:br>
              <a:rPr lang="zh-CN" altLang="en-US" sz="4000" dirty="0" smtClean="0"/>
            </a:br>
            <a:r>
              <a:rPr lang="zh-CN" altLang="zh-CN" sz="1800" dirty="0"/>
              <a:t/>
            </a:r>
            <a:br>
              <a:rPr lang="zh-CN" altLang="zh-CN" sz="1800" dirty="0"/>
            </a:br>
            <a:endParaRPr lang="zh-CN" altLang="en-US" dirty="0"/>
          </a:p>
        </p:txBody>
      </p:sp>
      <p:sp>
        <p:nvSpPr>
          <p:cNvPr id="3" name="文本占位符 2"/>
          <p:cNvSpPr>
            <a:spLocks noGrp="1"/>
          </p:cNvSpPr>
          <p:nvPr>
            <p:ph type="body" idx="1"/>
          </p:nvPr>
        </p:nvSpPr>
        <p:spPr>
          <a:xfrm>
            <a:off x="642910" y="2000240"/>
            <a:ext cx="7929618" cy="4062651"/>
          </a:xfrm>
        </p:spPr>
        <p:txBody>
          <a:bodyPr/>
          <a:lstStyle/>
          <a:p>
            <a:r>
              <a:rPr lang="zh-CN" altLang="en-US" sz="2400" dirty="0" smtClean="0"/>
              <a:t>第一，正确选择机动车类商品和服务税收分类编码。销售材料、配件、维修、保养、装饰等非机动车整车销售业务，均不通过该模块开具发票。</a:t>
            </a:r>
          </a:p>
          <a:p>
            <a:r>
              <a:rPr lang="zh-CN" altLang="en-US" sz="2400" dirty="0" smtClean="0"/>
              <a:t>第二，增值税专用发票“规格型号”栏应填写机动车车辆识别代号</a:t>
            </a:r>
            <a:r>
              <a:rPr lang="en-US" altLang="zh-CN" sz="2400" dirty="0" smtClean="0"/>
              <a:t>/</a:t>
            </a:r>
            <a:r>
              <a:rPr lang="zh-CN" altLang="en-US" sz="2400" dirty="0" smtClean="0"/>
              <a:t>车架号，“单位”栏应选择“辆”。若汇总开具增值税专用发票，则应通过增值税发票系统开票软件开具</a:t>
            </a:r>
            <a:r>
              <a:rPr lang="en-US" altLang="zh-CN" sz="2400" dirty="0" smtClean="0"/>
              <a:t>《</a:t>
            </a:r>
            <a:r>
              <a:rPr lang="zh-CN" altLang="en-US" sz="2400" dirty="0" smtClean="0"/>
              <a:t>销售货物或应税劳务、服务清单</a:t>
            </a:r>
            <a:r>
              <a:rPr lang="en-US" altLang="zh-CN" sz="2400" dirty="0" smtClean="0"/>
              <a:t>》</a:t>
            </a:r>
            <a:r>
              <a:rPr lang="zh-CN" altLang="en-US" sz="2400" dirty="0" smtClean="0"/>
              <a:t>。</a:t>
            </a:r>
          </a:p>
          <a:p>
            <a:r>
              <a:rPr lang="zh-CN" altLang="en-US" sz="2400" dirty="0" smtClean="0"/>
              <a:t>第三，销售机动车需开具红字增值税专用发票的，如果仅涉及销售折扣、销售折让的，</a:t>
            </a:r>
            <a:r>
              <a:rPr lang="en-US" altLang="zh-CN" sz="2400" dirty="0" smtClean="0"/>
              <a:t>《</a:t>
            </a:r>
            <a:r>
              <a:rPr lang="zh-CN" altLang="en-US" sz="2400" dirty="0" smtClean="0"/>
              <a:t>开具红字增值税专用发票信息表</a:t>
            </a:r>
            <a:r>
              <a:rPr lang="en-US" altLang="zh-CN" sz="2400" dirty="0" smtClean="0"/>
              <a:t>》</a:t>
            </a:r>
            <a:r>
              <a:rPr lang="zh-CN" altLang="en-US" sz="2400" dirty="0" smtClean="0"/>
              <a:t>中“规格型号”栏不填写车辆识别代号</a:t>
            </a:r>
            <a:r>
              <a:rPr lang="en-US" altLang="zh-CN" sz="2400" dirty="0" smtClean="0"/>
              <a:t>/</a:t>
            </a:r>
            <a:r>
              <a:rPr lang="zh-CN" altLang="en-US" sz="2400" dirty="0" smtClean="0"/>
              <a:t>车架号。</a:t>
            </a:r>
          </a:p>
          <a:p>
            <a:endParaRPr lang="zh-CN" altLang="en-US" sz="2400" dirty="0"/>
          </a:p>
        </p:txBody>
      </p:sp>
    </p:spTree>
    <p:extLst>
      <p:ext uri="{BB962C8B-B14F-4D97-AF65-F5344CB8AC3E}">
        <p14:creationId xmlns:p14="http://schemas.microsoft.com/office/powerpoint/2010/main" xmlns="" val="9749580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714356"/>
            <a:ext cx="8183992" cy="3031599"/>
          </a:xfrm>
        </p:spPr>
        <p:txBody>
          <a:bodyPr/>
          <a:lstStyle/>
          <a:p>
            <a:r>
              <a:rPr lang="zh-CN" altLang="en-US" sz="4000" b="1" dirty="0" smtClean="0"/>
              <a:t>第八</a:t>
            </a:r>
            <a:r>
              <a:rPr lang="zh-CN" altLang="en-US" sz="4000" b="1" dirty="0" smtClean="0"/>
              <a:t>条第（二）项关于增值税专用发票“规格型号”栏的规定</a:t>
            </a:r>
            <a:r>
              <a:rPr lang="zh-CN" altLang="en-US" sz="4000" dirty="0" smtClean="0"/>
              <a:t/>
            </a:r>
            <a:br>
              <a:rPr lang="zh-CN" altLang="en-US" sz="4000" dirty="0" smtClean="0"/>
            </a:br>
            <a:r>
              <a:rPr lang="zh-CN" altLang="en-US" sz="4000" dirty="0" smtClean="0"/>
              <a:t/>
            </a:r>
            <a:br>
              <a:rPr lang="zh-CN" altLang="en-US" sz="4000" dirty="0" smtClean="0"/>
            </a:br>
            <a:r>
              <a:rPr lang="zh-CN" altLang="en-US" sz="4000" dirty="0" smtClean="0"/>
              <a:t/>
            </a:r>
            <a:br>
              <a:rPr lang="zh-CN" altLang="en-US" sz="4000" dirty="0" smtClean="0"/>
            </a:br>
            <a:r>
              <a:rPr lang="zh-CN" altLang="zh-CN" sz="1800" dirty="0"/>
              <a:t/>
            </a:r>
            <a:br>
              <a:rPr lang="zh-CN" altLang="zh-CN" sz="1800" dirty="0"/>
            </a:br>
            <a:endParaRPr lang="zh-CN" altLang="en-US" dirty="0"/>
          </a:p>
        </p:txBody>
      </p:sp>
      <p:sp>
        <p:nvSpPr>
          <p:cNvPr id="3" name="文本占位符 2"/>
          <p:cNvSpPr>
            <a:spLocks noGrp="1"/>
          </p:cNvSpPr>
          <p:nvPr>
            <p:ph type="body" idx="1"/>
          </p:nvPr>
        </p:nvSpPr>
        <p:spPr>
          <a:xfrm>
            <a:off x="642910" y="2000240"/>
            <a:ext cx="7929618" cy="2215991"/>
          </a:xfrm>
        </p:spPr>
        <p:txBody>
          <a:bodyPr/>
          <a:lstStyle/>
          <a:p>
            <a:r>
              <a:rPr lang="zh-CN" altLang="en-US" sz="2400" dirty="0" smtClean="0"/>
              <a:t>         国内</a:t>
            </a:r>
            <a:r>
              <a:rPr lang="zh-CN" altLang="en-US" sz="2400" dirty="0" smtClean="0"/>
              <a:t>机动车生产企业若不能在“规格型号”栏逐行填写车辆识别代号</a:t>
            </a:r>
            <a:r>
              <a:rPr lang="en-US" altLang="zh-CN" sz="2400" dirty="0" smtClean="0"/>
              <a:t>/</a:t>
            </a:r>
            <a:r>
              <a:rPr lang="zh-CN" altLang="en-US" sz="2400" dirty="0" smtClean="0"/>
              <a:t>车架号的，“规格型号”栏可以为空，但应在增值税专用发票（包括</a:t>
            </a:r>
            <a:r>
              <a:rPr lang="en-US" altLang="zh-CN" sz="2400" dirty="0" smtClean="0"/>
              <a:t>《</a:t>
            </a:r>
            <a:r>
              <a:rPr lang="zh-CN" altLang="en-US" sz="2400" dirty="0" smtClean="0"/>
              <a:t>销售货物或应税劳务、服务清单</a:t>
            </a:r>
            <a:r>
              <a:rPr lang="en-US" altLang="zh-CN" sz="2400" dirty="0" smtClean="0"/>
              <a:t>》</a:t>
            </a:r>
            <a:r>
              <a:rPr lang="zh-CN" altLang="en-US" sz="2400" dirty="0" smtClean="0"/>
              <a:t>）上，将相同车辆配置序列号、相同单价的机动车，按照同一行次汇总填列的规则开具发票。</a:t>
            </a:r>
          </a:p>
          <a:p>
            <a:endParaRPr lang="zh-CN" altLang="en-US" sz="2400" dirty="0"/>
          </a:p>
        </p:txBody>
      </p:sp>
    </p:spTree>
    <p:extLst>
      <p:ext uri="{BB962C8B-B14F-4D97-AF65-F5344CB8AC3E}">
        <p14:creationId xmlns:p14="http://schemas.microsoft.com/office/powerpoint/2010/main" xmlns="" val="9749580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714356"/>
            <a:ext cx="8183992" cy="3031599"/>
          </a:xfrm>
        </p:spPr>
        <p:txBody>
          <a:bodyPr/>
          <a:lstStyle/>
          <a:p>
            <a:r>
              <a:rPr lang="zh-CN" altLang="en-US" sz="4000" b="1" dirty="0" smtClean="0"/>
              <a:t>第八</a:t>
            </a:r>
            <a:r>
              <a:rPr lang="zh-CN" altLang="en-US" sz="4000" b="1" dirty="0" smtClean="0"/>
              <a:t>条第（二）项关于增值税专用发票“规格型号”栏的规定</a:t>
            </a:r>
            <a:r>
              <a:rPr lang="zh-CN" altLang="en-US" sz="4000" dirty="0" smtClean="0"/>
              <a:t/>
            </a:r>
            <a:br>
              <a:rPr lang="zh-CN" altLang="en-US" sz="4000" dirty="0" smtClean="0"/>
            </a:br>
            <a:r>
              <a:rPr lang="zh-CN" altLang="en-US" sz="4000" dirty="0" smtClean="0"/>
              <a:t/>
            </a:r>
            <a:br>
              <a:rPr lang="zh-CN" altLang="en-US" sz="4000" dirty="0" smtClean="0"/>
            </a:br>
            <a:r>
              <a:rPr lang="zh-CN" altLang="en-US" sz="4000" dirty="0" smtClean="0"/>
              <a:t/>
            </a:r>
            <a:br>
              <a:rPr lang="zh-CN" altLang="en-US" sz="4000" dirty="0" smtClean="0"/>
            </a:br>
            <a:r>
              <a:rPr lang="zh-CN" altLang="zh-CN" sz="1800" dirty="0"/>
              <a:t/>
            </a:r>
            <a:br>
              <a:rPr lang="zh-CN" altLang="zh-CN" sz="1800" dirty="0"/>
            </a:br>
            <a:endParaRPr lang="zh-CN" altLang="en-US" dirty="0"/>
          </a:p>
        </p:txBody>
      </p:sp>
      <p:sp>
        <p:nvSpPr>
          <p:cNvPr id="3" name="文本占位符 2"/>
          <p:cNvSpPr>
            <a:spLocks noGrp="1"/>
          </p:cNvSpPr>
          <p:nvPr>
            <p:ph type="body" idx="1"/>
          </p:nvPr>
        </p:nvSpPr>
        <p:spPr>
          <a:xfrm>
            <a:off x="642910" y="2000240"/>
            <a:ext cx="7929618" cy="2585323"/>
          </a:xfrm>
        </p:spPr>
        <p:txBody>
          <a:bodyPr/>
          <a:lstStyle/>
          <a:p>
            <a:r>
              <a:rPr lang="zh-CN" altLang="en-US" sz="2400" dirty="0" smtClean="0"/>
              <a:t>         因为</a:t>
            </a:r>
            <a:r>
              <a:rPr lang="zh-CN" altLang="en-US" sz="2400" dirty="0" smtClean="0"/>
              <a:t>国内机动车生产企业在销售机动车开具增值税专用发票后需按照</a:t>
            </a:r>
            <a:r>
              <a:rPr lang="en-US" altLang="zh-CN" sz="2400" dirty="0" smtClean="0"/>
              <a:t>《</a:t>
            </a:r>
            <a:r>
              <a:rPr lang="zh-CN" altLang="en-US" sz="2400" dirty="0" smtClean="0"/>
              <a:t>办法</a:t>
            </a:r>
            <a:r>
              <a:rPr lang="en-US" altLang="zh-CN" sz="2400" dirty="0" smtClean="0"/>
              <a:t>》</a:t>
            </a:r>
            <a:r>
              <a:rPr lang="zh-CN" altLang="en-US" sz="2400" dirty="0" smtClean="0"/>
              <a:t>第七条的规定将发票开具信息与对应的国产机动车合格证电子信息进行关联匹配，已经能够确保下游企业正常读取购进机动车信息并开具机动车发票。所以，国内机动车生产企业在开具增值税专用发票时可以不逐行填写车辆识别代号</a:t>
            </a:r>
            <a:r>
              <a:rPr lang="en-US" altLang="zh-CN" sz="2400" dirty="0" smtClean="0"/>
              <a:t>/</a:t>
            </a:r>
            <a:r>
              <a:rPr lang="zh-CN" altLang="en-US" sz="2400" dirty="0" smtClean="0"/>
              <a:t>车架号。</a:t>
            </a:r>
          </a:p>
          <a:p>
            <a:endParaRPr lang="zh-CN" altLang="en-US" sz="2400" dirty="0"/>
          </a:p>
        </p:txBody>
      </p:sp>
    </p:spTree>
    <p:extLst>
      <p:ext uri="{BB962C8B-B14F-4D97-AF65-F5344CB8AC3E}">
        <p14:creationId xmlns:p14="http://schemas.microsoft.com/office/powerpoint/2010/main" xmlns="" val="9749580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714356"/>
            <a:ext cx="8183992" cy="3031599"/>
          </a:xfrm>
        </p:spPr>
        <p:txBody>
          <a:bodyPr/>
          <a:lstStyle/>
          <a:p>
            <a:r>
              <a:rPr lang="zh-CN" altLang="en-US" sz="4000" b="1" dirty="0" smtClean="0"/>
              <a:t>第八</a:t>
            </a:r>
            <a:r>
              <a:rPr lang="zh-CN" altLang="en-US" sz="4000" b="1" dirty="0" smtClean="0"/>
              <a:t>条第（二）项关于增值税专用发票“规格型号”栏的规定</a:t>
            </a:r>
            <a:r>
              <a:rPr lang="zh-CN" altLang="en-US" sz="4000" dirty="0" smtClean="0"/>
              <a:t/>
            </a:r>
            <a:br>
              <a:rPr lang="zh-CN" altLang="en-US" sz="4000" dirty="0" smtClean="0"/>
            </a:br>
            <a:r>
              <a:rPr lang="zh-CN" altLang="en-US" sz="4000" dirty="0" smtClean="0"/>
              <a:t/>
            </a:r>
            <a:br>
              <a:rPr lang="zh-CN" altLang="en-US" sz="4000" dirty="0" smtClean="0"/>
            </a:br>
            <a:r>
              <a:rPr lang="zh-CN" altLang="en-US" sz="4000" dirty="0" smtClean="0"/>
              <a:t/>
            </a:r>
            <a:br>
              <a:rPr lang="zh-CN" altLang="en-US" sz="4000" dirty="0" smtClean="0"/>
            </a:br>
            <a:r>
              <a:rPr lang="zh-CN" altLang="zh-CN" sz="1800" dirty="0"/>
              <a:t/>
            </a:r>
            <a:br>
              <a:rPr lang="zh-CN" altLang="zh-CN" sz="1800" dirty="0"/>
            </a:br>
            <a:endParaRPr lang="zh-CN" altLang="en-US" dirty="0"/>
          </a:p>
        </p:txBody>
      </p:sp>
      <p:sp>
        <p:nvSpPr>
          <p:cNvPr id="3" name="文本占位符 2"/>
          <p:cNvSpPr>
            <a:spLocks noGrp="1"/>
          </p:cNvSpPr>
          <p:nvPr>
            <p:ph type="body" idx="1"/>
          </p:nvPr>
        </p:nvSpPr>
        <p:spPr>
          <a:xfrm>
            <a:off x="642910" y="2000240"/>
            <a:ext cx="7929618" cy="1477328"/>
          </a:xfrm>
        </p:spPr>
        <p:txBody>
          <a:bodyPr/>
          <a:lstStyle/>
          <a:p>
            <a:r>
              <a:rPr lang="zh-CN" altLang="en-US" sz="2400" dirty="0" smtClean="0"/>
              <a:t>      税务</a:t>
            </a:r>
            <a:r>
              <a:rPr lang="zh-CN" altLang="en-US" sz="2400" dirty="0" smtClean="0"/>
              <a:t>部门和工信部门鼓励具备条件的国内机动车生产企业在开具增值税专用发票时逐行填写车辆识别代号</a:t>
            </a:r>
            <a:r>
              <a:rPr lang="en-US" altLang="zh-CN" sz="2400" dirty="0" smtClean="0"/>
              <a:t>/</a:t>
            </a:r>
            <a:r>
              <a:rPr lang="zh-CN" altLang="en-US" sz="2400" dirty="0" smtClean="0"/>
              <a:t>车架号，提升下游企业获取购进机动车信息的效率。</a:t>
            </a:r>
          </a:p>
          <a:p>
            <a:endParaRPr lang="zh-CN" altLang="en-US" sz="2400" dirty="0"/>
          </a:p>
        </p:txBody>
      </p:sp>
    </p:spTree>
    <p:extLst>
      <p:ext uri="{BB962C8B-B14F-4D97-AF65-F5344CB8AC3E}">
        <p14:creationId xmlns:p14="http://schemas.microsoft.com/office/powerpoint/2010/main" xmlns="" val="9749580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82308" y="1172159"/>
            <a:ext cx="8183992" cy="1200329"/>
          </a:xfrm>
        </p:spPr>
        <p:txBody>
          <a:bodyPr/>
          <a:lstStyle/>
          <a:p>
            <a:r>
              <a:rPr lang="en-US" altLang="zh-CN" sz="4000" b="1" dirty="0" smtClean="0"/>
              <a:t>《</a:t>
            </a:r>
            <a:r>
              <a:rPr lang="zh-CN" altLang="en-US" sz="4000" b="1" dirty="0" smtClean="0"/>
              <a:t>机动车发票使用办法</a:t>
            </a:r>
            <a:r>
              <a:rPr lang="en-US" altLang="zh-CN" sz="4000" b="1" dirty="0" smtClean="0"/>
              <a:t>》</a:t>
            </a:r>
            <a:r>
              <a:rPr lang="zh-CN" altLang="en-US" sz="4000" b="1" dirty="0" smtClean="0"/>
              <a:t>的出台背景</a:t>
            </a:r>
            <a:r>
              <a:rPr lang="zh-CN" altLang="en-US" sz="4000" dirty="0" smtClean="0"/>
              <a:t/>
            </a:r>
            <a:br>
              <a:rPr lang="zh-CN" altLang="en-US" sz="4000" dirty="0" smtClean="0"/>
            </a:br>
            <a:r>
              <a:rPr lang="zh-CN" altLang="zh-CN" dirty="0"/>
              <a:t/>
            </a:r>
            <a:br>
              <a:rPr lang="zh-CN" altLang="zh-CN" dirty="0"/>
            </a:br>
            <a:endParaRPr lang="zh-CN" altLang="en-US" dirty="0"/>
          </a:p>
        </p:txBody>
      </p:sp>
      <p:sp>
        <p:nvSpPr>
          <p:cNvPr id="3" name="文本占位符 2"/>
          <p:cNvSpPr>
            <a:spLocks noGrp="1"/>
          </p:cNvSpPr>
          <p:nvPr>
            <p:ph type="body" idx="1"/>
          </p:nvPr>
        </p:nvSpPr>
        <p:spPr>
          <a:xfrm>
            <a:off x="928662" y="2210574"/>
            <a:ext cx="7786742" cy="3861632"/>
          </a:xfrm>
        </p:spPr>
        <p:txBody>
          <a:bodyPr/>
          <a:lstStyle/>
          <a:p>
            <a:r>
              <a:rPr lang="zh-CN" altLang="en-US" sz="2400" dirty="0" smtClean="0"/>
              <a:t>        机动车</a:t>
            </a:r>
            <a:r>
              <a:rPr lang="zh-CN" altLang="en-US" sz="2400" dirty="0" smtClean="0"/>
              <a:t>发票低开虚开的问题由来已久，特别是机动车销售统一发票纳入增值税抵扣凭证以来，虚开机动车销售统一发票的案件时有发生，扰乱了机动车行业管理秩序，严重侵害守法纳税人和消费者的合法权益。为进一步规范机动车生产、批发、零售全流程的发票使用行为，为纳税人提供便利化的开票服务，方便消费者使用机动车发票，营造公平公正有序的营商环境，税务总局、工业和信息化部、公安部共同制定了</a:t>
            </a:r>
            <a:r>
              <a:rPr lang="en-US" altLang="zh-CN" sz="2400" dirty="0" smtClean="0"/>
              <a:t>《</a:t>
            </a:r>
            <a:r>
              <a:rPr lang="zh-CN" altLang="en-US" sz="2400" dirty="0" smtClean="0"/>
              <a:t>机动车发票使用办法</a:t>
            </a:r>
            <a:r>
              <a:rPr lang="en-US" altLang="zh-CN" sz="2400" dirty="0" smtClean="0"/>
              <a:t>》</a:t>
            </a:r>
            <a:r>
              <a:rPr lang="zh-CN" altLang="en-US" sz="2400" dirty="0" smtClean="0"/>
              <a:t>（以下简称</a:t>
            </a:r>
            <a:r>
              <a:rPr lang="en-US" altLang="zh-CN" sz="2400" dirty="0" smtClean="0"/>
              <a:t>《</a:t>
            </a:r>
            <a:r>
              <a:rPr lang="zh-CN" altLang="en-US" sz="2400" dirty="0" smtClean="0"/>
              <a:t>办法</a:t>
            </a:r>
            <a:r>
              <a:rPr lang="en-US" altLang="zh-CN" sz="2400" dirty="0" smtClean="0"/>
              <a:t>》</a:t>
            </a:r>
            <a:r>
              <a:rPr lang="zh-CN" altLang="en-US" sz="2400" dirty="0" smtClean="0"/>
              <a:t>），自</a:t>
            </a:r>
            <a:r>
              <a:rPr lang="en-US" altLang="zh-CN" sz="2400" dirty="0" smtClean="0"/>
              <a:t>2021</a:t>
            </a:r>
            <a:r>
              <a:rPr lang="zh-CN" altLang="en-US" sz="2400" dirty="0" smtClean="0"/>
              <a:t>年</a:t>
            </a:r>
            <a:r>
              <a:rPr lang="en-US" altLang="zh-CN" sz="2400" dirty="0" smtClean="0"/>
              <a:t>5</a:t>
            </a:r>
            <a:r>
              <a:rPr lang="zh-CN" altLang="en-US" sz="2400" dirty="0" smtClean="0"/>
              <a:t>月</a:t>
            </a:r>
            <a:r>
              <a:rPr lang="en-US" altLang="zh-CN" sz="2400" dirty="0" smtClean="0"/>
              <a:t>1</a:t>
            </a:r>
            <a:r>
              <a:rPr lang="zh-CN" altLang="en-US" sz="2400" dirty="0" smtClean="0"/>
              <a:t>日起试行，</a:t>
            </a:r>
            <a:r>
              <a:rPr lang="en-US" altLang="zh-CN" sz="2400" dirty="0" smtClean="0"/>
              <a:t>7</a:t>
            </a:r>
            <a:r>
              <a:rPr lang="zh-CN" altLang="en-US" sz="2400" dirty="0" smtClean="0"/>
              <a:t>月</a:t>
            </a:r>
            <a:r>
              <a:rPr lang="en-US" altLang="zh-CN" sz="2400" dirty="0" smtClean="0"/>
              <a:t>1</a:t>
            </a:r>
            <a:r>
              <a:rPr lang="zh-CN" altLang="en-US" sz="2400" dirty="0" smtClean="0"/>
              <a:t>日起正式施行。</a:t>
            </a:r>
          </a:p>
          <a:p>
            <a:pPr indent="363487">
              <a:lnSpc>
                <a:spcPct val="200000"/>
              </a:lnSpc>
            </a:pPr>
            <a:endParaRPr lang="en-US" altLang="zh-CN" sz="1900" dirty="0">
              <a:solidFill>
                <a:srgbClr val="004098"/>
              </a:solidFill>
              <a:latin typeface="华文楷体" panose="02010600040101010101" pitchFamily="2" charset="-122"/>
              <a:ea typeface="华文楷体" panose="02010600040101010101" pitchFamily="2" charset="-122"/>
              <a:cs typeface="方正黑体简体" panose="02010601030101010101" charset="-122"/>
            </a:endParaRPr>
          </a:p>
        </p:txBody>
      </p:sp>
    </p:spTree>
    <p:extLst>
      <p:ext uri="{BB962C8B-B14F-4D97-AF65-F5344CB8AC3E}">
        <p14:creationId xmlns:p14="http://schemas.microsoft.com/office/powerpoint/2010/main" xmlns="" val="38019655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714356"/>
            <a:ext cx="8183992" cy="4262705"/>
          </a:xfrm>
        </p:spPr>
        <p:txBody>
          <a:bodyPr/>
          <a:lstStyle/>
          <a:p>
            <a:r>
              <a:rPr lang="zh-CN" altLang="en-US" sz="4000" b="1" dirty="0" smtClean="0"/>
              <a:t>对</a:t>
            </a:r>
            <a:r>
              <a:rPr lang="zh-CN" altLang="en-US" sz="4000" b="1" dirty="0" smtClean="0"/>
              <a:t>制造日期为</a:t>
            </a:r>
            <a:r>
              <a:rPr lang="en-US" altLang="zh-CN" sz="4000" b="1" dirty="0" smtClean="0"/>
              <a:t>2021</a:t>
            </a:r>
            <a:r>
              <a:rPr lang="zh-CN" altLang="en-US" sz="4000" b="1" dirty="0" smtClean="0"/>
              <a:t>年</a:t>
            </a:r>
            <a:r>
              <a:rPr lang="en-US" altLang="zh-CN" sz="4000" b="1" dirty="0" smtClean="0"/>
              <a:t>5</a:t>
            </a:r>
            <a:r>
              <a:rPr lang="zh-CN" altLang="en-US" sz="4000" b="1" dirty="0" smtClean="0"/>
              <a:t>月</a:t>
            </a:r>
            <a:r>
              <a:rPr lang="en-US" altLang="zh-CN" sz="4000" b="1" dirty="0" smtClean="0"/>
              <a:t>1</a:t>
            </a:r>
            <a:r>
              <a:rPr lang="zh-CN" altLang="en-US" sz="4000" b="1" dirty="0" smtClean="0"/>
              <a:t>日之前的机动车，如果没有取得车辆信息，还能销售吗？如何开具发票？</a:t>
            </a:r>
            <a:r>
              <a:rPr lang="zh-CN" altLang="en-US" sz="4000" dirty="0" smtClean="0"/>
              <a:t/>
            </a:r>
            <a:br>
              <a:rPr lang="zh-CN" altLang="en-US" sz="4000" dirty="0" smtClean="0"/>
            </a:br>
            <a:r>
              <a:rPr lang="zh-CN" altLang="en-US" sz="4000" dirty="0" smtClean="0"/>
              <a:t/>
            </a:r>
            <a:br>
              <a:rPr lang="zh-CN" altLang="en-US" sz="4000" dirty="0" smtClean="0"/>
            </a:br>
            <a:r>
              <a:rPr lang="zh-CN" altLang="en-US" sz="4000" dirty="0" smtClean="0"/>
              <a:t/>
            </a:r>
            <a:br>
              <a:rPr lang="zh-CN" altLang="en-US" sz="4000" dirty="0" smtClean="0"/>
            </a:br>
            <a:r>
              <a:rPr lang="zh-CN" altLang="en-US" sz="4000" dirty="0" smtClean="0"/>
              <a:t/>
            </a:r>
            <a:br>
              <a:rPr lang="zh-CN" altLang="en-US" sz="4000" dirty="0" smtClean="0"/>
            </a:br>
            <a:r>
              <a:rPr lang="zh-CN" altLang="zh-CN" sz="1800" dirty="0"/>
              <a:t/>
            </a:r>
            <a:br>
              <a:rPr lang="zh-CN" altLang="zh-CN" sz="1800" dirty="0"/>
            </a:br>
            <a:endParaRPr lang="zh-CN" altLang="en-US" dirty="0"/>
          </a:p>
        </p:txBody>
      </p:sp>
      <p:sp>
        <p:nvSpPr>
          <p:cNvPr id="3" name="文本占位符 2"/>
          <p:cNvSpPr>
            <a:spLocks noGrp="1"/>
          </p:cNvSpPr>
          <p:nvPr>
            <p:ph type="body" idx="1"/>
          </p:nvPr>
        </p:nvSpPr>
        <p:spPr>
          <a:xfrm>
            <a:off x="571472" y="3286124"/>
            <a:ext cx="7929618" cy="2215991"/>
          </a:xfrm>
        </p:spPr>
        <p:txBody>
          <a:bodyPr/>
          <a:lstStyle/>
          <a:p>
            <a:r>
              <a:rPr lang="en-US" altLang="zh-CN" sz="2400" dirty="0" smtClean="0"/>
              <a:t>     《</a:t>
            </a:r>
            <a:r>
              <a:rPr lang="zh-CN" altLang="en-US" sz="2400" dirty="0" smtClean="0"/>
              <a:t>办法</a:t>
            </a:r>
            <a:r>
              <a:rPr lang="en-US" altLang="zh-CN" sz="2400" dirty="0" smtClean="0"/>
              <a:t>》</a:t>
            </a:r>
            <a:r>
              <a:rPr lang="zh-CN" altLang="en-US" sz="2400" dirty="0" smtClean="0"/>
              <a:t>于</a:t>
            </a:r>
            <a:r>
              <a:rPr lang="en-US" altLang="zh-CN" sz="2400" dirty="0" smtClean="0"/>
              <a:t>2021</a:t>
            </a:r>
            <a:r>
              <a:rPr lang="zh-CN" altLang="en-US" sz="2400" dirty="0" smtClean="0"/>
              <a:t>年</a:t>
            </a:r>
            <a:r>
              <a:rPr lang="en-US" altLang="zh-CN" sz="2400" dirty="0" smtClean="0"/>
              <a:t>5</a:t>
            </a:r>
            <a:r>
              <a:rPr lang="zh-CN" altLang="en-US" sz="2400" dirty="0" smtClean="0"/>
              <a:t>月</a:t>
            </a:r>
            <a:r>
              <a:rPr lang="en-US" altLang="zh-CN" sz="2400" dirty="0" smtClean="0"/>
              <a:t>1</a:t>
            </a:r>
            <a:r>
              <a:rPr lang="zh-CN" altLang="en-US" sz="2400" dirty="0" smtClean="0"/>
              <a:t>日起试行。对于企业所销售机动车制造日期在</a:t>
            </a:r>
            <a:r>
              <a:rPr lang="en-US" altLang="zh-CN" sz="2400" dirty="0" smtClean="0"/>
              <a:t>2021</a:t>
            </a:r>
            <a:r>
              <a:rPr lang="zh-CN" altLang="en-US" sz="2400" dirty="0" smtClean="0"/>
              <a:t>年</a:t>
            </a:r>
            <a:r>
              <a:rPr lang="en-US" altLang="zh-CN" sz="2400" dirty="0" smtClean="0"/>
              <a:t>5</a:t>
            </a:r>
            <a:r>
              <a:rPr lang="zh-CN" altLang="en-US" sz="2400" dirty="0" smtClean="0"/>
              <a:t>月</a:t>
            </a:r>
            <a:r>
              <a:rPr lang="en-US" altLang="zh-CN" sz="2400" dirty="0" smtClean="0"/>
              <a:t>1</a:t>
            </a:r>
            <a:r>
              <a:rPr lang="zh-CN" altLang="en-US" sz="2400" dirty="0" smtClean="0"/>
              <a:t>日之前的，销售方可按</a:t>
            </a:r>
            <a:r>
              <a:rPr lang="en-US" altLang="zh-CN" sz="2400" dirty="0" smtClean="0"/>
              <a:t>《</a:t>
            </a:r>
            <a:r>
              <a:rPr lang="zh-CN" altLang="en-US" sz="2400" dirty="0" smtClean="0"/>
              <a:t>办法</a:t>
            </a:r>
            <a:r>
              <a:rPr lang="en-US" altLang="zh-CN" sz="2400" dirty="0" smtClean="0"/>
              <a:t>》</a:t>
            </a:r>
            <a:r>
              <a:rPr lang="zh-CN" altLang="en-US" sz="2400" dirty="0" smtClean="0"/>
              <a:t>实施前的规定开具机动车发票。例如，</a:t>
            </a:r>
            <a:r>
              <a:rPr lang="en-US" altLang="zh-CN" sz="2400" dirty="0" smtClean="0"/>
              <a:t>2021</a:t>
            </a:r>
            <a:r>
              <a:rPr lang="zh-CN" altLang="en-US" sz="2400" dirty="0" smtClean="0"/>
              <a:t>年</a:t>
            </a:r>
            <a:r>
              <a:rPr lang="en-US" altLang="zh-CN" sz="2400" dirty="0" smtClean="0"/>
              <a:t>6</a:t>
            </a:r>
            <a:r>
              <a:rPr lang="zh-CN" altLang="en-US" sz="2400" dirty="0" smtClean="0"/>
              <a:t>月</a:t>
            </a:r>
            <a:r>
              <a:rPr lang="en-US" altLang="zh-CN" sz="2400" dirty="0" smtClean="0"/>
              <a:t>1</a:t>
            </a:r>
            <a:r>
              <a:rPr lang="zh-CN" altLang="en-US" sz="2400" dirty="0" smtClean="0"/>
              <a:t>日销售</a:t>
            </a:r>
            <a:r>
              <a:rPr lang="en-US" altLang="zh-CN" sz="2400" dirty="0" smtClean="0"/>
              <a:t>2021</a:t>
            </a:r>
            <a:r>
              <a:rPr lang="zh-CN" altLang="en-US" sz="2400" dirty="0" smtClean="0"/>
              <a:t>年</a:t>
            </a:r>
            <a:r>
              <a:rPr lang="en-US" altLang="zh-CN" sz="2400" dirty="0" smtClean="0"/>
              <a:t>4</a:t>
            </a:r>
            <a:r>
              <a:rPr lang="zh-CN" altLang="en-US" sz="2400" dirty="0" smtClean="0"/>
              <a:t>月生产的机动车，按照</a:t>
            </a:r>
            <a:r>
              <a:rPr lang="en-US" altLang="zh-CN" sz="2400" dirty="0" smtClean="0"/>
              <a:t>《</a:t>
            </a:r>
            <a:r>
              <a:rPr lang="zh-CN" altLang="en-US" sz="2400" dirty="0" smtClean="0"/>
              <a:t>办法</a:t>
            </a:r>
            <a:r>
              <a:rPr lang="en-US" altLang="zh-CN" sz="2400" dirty="0" smtClean="0"/>
              <a:t>》</a:t>
            </a:r>
            <a:r>
              <a:rPr lang="zh-CN" altLang="en-US" sz="2400" dirty="0" smtClean="0"/>
              <a:t>实施前的规定开具机动车发票。</a:t>
            </a:r>
          </a:p>
          <a:p>
            <a:endParaRPr lang="zh-CN" altLang="en-US" sz="2400" dirty="0"/>
          </a:p>
        </p:txBody>
      </p:sp>
    </p:spTree>
    <p:extLst>
      <p:ext uri="{BB962C8B-B14F-4D97-AF65-F5344CB8AC3E}">
        <p14:creationId xmlns:p14="http://schemas.microsoft.com/office/powerpoint/2010/main" xmlns="" val="9749580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82308" y="1172159"/>
            <a:ext cx="8183992" cy="569387"/>
          </a:xfrm>
        </p:spPr>
        <p:txBody>
          <a:bodyPr/>
          <a:lstStyle/>
          <a:p>
            <a:r>
              <a:rPr lang="zh-CN" altLang="zh-CN" sz="1800" dirty="0"/>
              <a:t/>
            </a:r>
            <a:br>
              <a:rPr lang="zh-CN" altLang="zh-CN" sz="1800" dirty="0"/>
            </a:br>
            <a:endParaRPr lang="zh-CN" altLang="en-US" dirty="0"/>
          </a:p>
        </p:txBody>
      </p:sp>
      <p:sp>
        <p:nvSpPr>
          <p:cNvPr id="3" name="文本占位符 2"/>
          <p:cNvSpPr>
            <a:spLocks noGrp="1"/>
          </p:cNvSpPr>
          <p:nvPr>
            <p:ph type="body" idx="1"/>
          </p:nvPr>
        </p:nvSpPr>
        <p:spPr>
          <a:xfrm>
            <a:off x="5652120" y="4581128"/>
            <a:ext cx="6745083" cy="1279453"/>
          </a:xfrm>
        </p:spPr>
        <p:txBody>
          <a:bodyPr/>
          <a:lstStyle/>
          <a:p>
            <a:pPr indent="363487">
              <a:lnSpc>
                <a:spcPct val="200000"/>
              </a:lnSpc>
            </a:pPr>
            <a:r>
              <a:rPr lang="zh-CN" altLang="en-US" sz="4800" dirty="0" smtClean="0">
                <a:solidFill>
                  <a:srgbClr val="004098"/>
                </a:solidFill>
                <a:latin typeface="华文楷体" panose="02010600040101010101" pitchFamily="2" charset="-122"/>
                <a:ea typeface="华文楷体" panose="02010600040101010101" pitchFamily="2" charset="-122"/>
                <a:cs typeface="方正黑体简体" panose="02010601030101010101" charset="-122"/>
              </a:rPr>
              <a:t>谢谢大家</a:t>
            </a:r>
            <a:endParaRPr lang="en-US" altLang="zh-CN" sz="4800" dirty="0">
              <a:solidFill>
                <a:srgbClr val="004098"/>
              </a:solidFill>
              <a:latin typeface="华文楷体" panose="02010600040101010101" pitchFamily="2" charset="-122"/>
              <a:ea typeface="华文楷体" panose="02010600040101010101" pitchFamily="2" charset="-122"/>
              <a:cs typeface="方正黑体简体" panose="02010601030101010101" charset="-122"/>
            </a:endParaRPr>
          </a:p>
        </p:txBody>
      </p:sp>
    </p:spTree>
    <p:extLst>
      <p:ext uri="{BB962C8B-B14F-4D97-AF65-F5344CB8AC3E}">
        <p14:creationId xmlns:p14="http://schemas.microsoft.com/office/powerpoint/2010/main" xmlns="" val="196352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0034" y="1214422"/>
            <a:ext cx="8166266" cy="4308872"/>
          </a:xfrm>
        </p:spPr>
        <p:txBody>
          <a:bodyPr/>
          <a:lstStyle/>
          <a:p>
            <a:r>
              <a:rPr lang="en-US" altLang="zh-CN" sz="4000" b="1" dirty="0" smtClean="0"/>
              <a:t>《</a:t>
            </a:r>
            <a:r>
              <a:rPr lang="zh-CN" altLang="en-US" sz="4000" b="1" dirty="0" smtClean="0"/>
              <a:t>办法</a:t>
            </a:r>
            <a:r>
              <a:rPr lang="en-US" altLang="zh-CN" sz="4000" b="1" dirty="0" smtClean="0"/>
              <a:t>》</a:t>
            </a:r>
            <a:r>
              <a:rPr lang="zh-CN" altLang="en-US" sz="4000" b="1" dirty="0" smtClean="0"/>
              <a:t>适用什么情形</a:t>
            </a:r>
            <a:r>
              <a:rPr lang="zh-CN" altLang="en-US" sz="4000" b="1" dirty="0" smtClean="0"/>
              <a:t>？</a:t>
            </a:r>
            <a:r>
              <a:rPr lang="en-US" altLang="zh-CN" sz="4000" b="1" dirty="0" smtClean="0"/>
              <a:t/>
            </a:r>
            <a:br>
              <a:rPr lang="en-US" altLang="zh-CN" sz="4000" b="1" dirty="0" smtClean="0"/>
            </a:br>
            <a:r>
              <a:rPr lang="en-US" altLang="zh-CN" sz="4000" b="1" dirty="0" smtClean="0"/>
              <a:t/>
            </a:r>
            <a:br>
              <a:rPr lang="en-US" altLang="zh-CN" sz="4000" b="1" dirty="0" smtClean="0"/>
            </a:br>
            <a:r>
              <a:rPr lang="en-US" altLang="zh-CN" sz="4000" b="1" dirty="0" smtClean="0"/>
              <a:t/>
            </a:r>
            <a:br>
              <a:rPr lang="en-US" altLang="zh-CN" sz="4000" b="1" dirty="0" smtClean="0"/>
            </a:br>
            <a:r>
              <a:rPr lang="zh-CN" altLang="en-US" sz="4000" b="1" dirty="0" smtClean="0"/>
              <a:t>机动车</a:t>
            </a:r>
            <a:r>
              <a:rPr lang="zh-CN" altLang="en-US" sz="4000" b="1" dirty="0" smtClean="0"/>
              <a:t>发票包含哪些发票种类</a:t>
            </a:r>
            <a:r>
              <a:rPr lang="zh-CN" altLang="en-US" sz="4000" b="1" dirty="0" smtClean="0"/>
              <a:t>？</a:t>
            </a:r>
            <a:r>
              <a:rPr lang="en-US" altLang="zh-CN" sz="4000" b="1" dirty="0" smtClean="0"/>
              <a:t/>
            </a:r>
            <a:br>
              <a:rPr lang="en-US" altLang="zh-CN" sz="4000" b="1" dirty="0" smtClean="0"/>
            </a:br>
            <a:r>
              <a:rPr lang="en-US" altLang="zh-CN" sz="4000" b="1" dirty="0" smtClean="0"/>
              <a:t/>
            </a:r>
            <a:br>
              <a:rPr lang="en-US" altLang="zh-CN" sz="4000" b="1" dirty="0" smtClean="0"/>
            </a:br>
            <a:r>
              <a:rPr lang="en-US" altLang="zh-CN" sz="4000" b="1" dirty="0" smtClean="0"/>
              <a:t/>
            </a:r>
            <a:br>
              <a:rPr lang="en-US" altLang="zh-CN" sz="4000" b="1" dirty="0" smtClean="0"/>
            </a:br>
            <a:endParaRPr lang="zh-CN" altLang="en-US" sz="4000" dirty="0"/>
          </a:p>
        </p:txBody>
      </p:sp>
      <p:sp>
        <p:nvSpPr>
          <p:cNvPr id="5" name="文本占位符 4"/>
          <p:cNvSpPr>
            <a:spLocks noGrp="1"/>
          </p:cNvSpPr>
          <p:nvPr>
            <p:ph type="body" idx="1"/>
          </p:nvPr>
        </p:nvSpPr>
        <p:spPr>
          <a:xfrm>
            <a:off x="500034" y="1857363"/>
            <a:ext cx="8191144" cy="4143405"/>
          </a:xfrm>
        </p:spPr>
        <p:txBody>
          <a:bodyPr/>
          <a:lstStyle/>
          <a:p>
            <a:endParaRPr lang="en-US" altLang="zh-CN" dirty="0" smtClean="0"/>
          </a:p>
          <a:p>
            <a:endParaRPr lang="en-US" altLang="zh-CN" sz="1000" dirty="0" smtClean="0"/>
          </a:p>
          <a:p>
            <a:r>
              <a:rPr lang="en-US" altLang="zh-CN" dirty="0" smtClean="0"/>
              <a:t>      《</a:t>
            </a:r>
            <a:r>
              <a:rPr lang="zh-CN" altLang="en-US" dirty="0" smtClean="0"/>
              <a:t>办法</a:t>
            </a:r>
            <a:r>
              <a:rPr lang="en-US" altLang="zh-CN" dirty="0" smtClean="0"/>
              <a:t>》</a:t>
            </a:r>
            <a:r>
              <a:rPr lang="zh-CN" altLang="en-US" dirty="0" smtClean="0"/>
              <a:t>适用于单位和个人销售机动车（不包括二手车，下同）开具增值税专用发票或者机动车销售统一发票的情形</a:t>
            </a:r>
            <a:r>
              <a:rPr lang="zh-CN" altLang="en-US" dirty="0" smtClean="0"/>
              <a:t>。</a:t>
            </a:r>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r>
              <a:rPr lang="zh-CN" altLang="en-US" dirty="0" smtClean="0"/>
              <a:t>         机动车</a:t>
            </a:r>
            <a:r>
              <a:rPr lang="zh-CN" altLang="en-US" dirty="0" smtClean="0"/>
              <a:t>发票是指单位和个人销售机动车时通过增值税发票管理系统开票软件中机动车发票开具模块所开具的增值税专用发票和机动车销售统一发票</a:t>
            </a:r>
            <a:r>
              <a:rPr lang="zh-CN" altLang="en-US" dirty="0" smtClean="0"/>
              <a:t>。</a:t>
            </a:r>
            <a:endParaRPr lang="en-US" altLang="zh-CN" dirty="0" smtClean="0"/>
          </a:p>
          <a:p>
            <a:r>
              <a:rPr lang="en-US" altLang="zh-CN" dirty="0" smtClean="0"/>
              <a:t> </a:t>
            </a:r>
            <a:r>
              <a:rPr lang="en-US" altLang="zh-CN" dirty="0" smtClean="0"/>
              <a:t>     </a:t>
            </a:r>
          </a:p>
          <a:p>
            <a:r>
              <a:rPr lang="en-US" altLang="zh-CN" dirty="0" smtClean="0"/>
              <a:t> </a:t>
            </a:r>
            <a:r>
              <a:rPr lang="en-US" altLang="zh-CN" dirty="0" smtClean="0"/>
              <a:t>      </a:t>
            </a:r>
            <a:r>
              <a:rPr lang="zh-CN" altLang="en-US" dirty="0" smtClean="0"/>
              <a:t>此外</a:t>
            </a:r>
            <a:r>
              <a:rPr lang="zh-CN" altLang="en-US" dirty="0" smtClean="0"/>
              <a:t>还需注意，销售不属于机动车的其他商品不应开具机动车发票，不适用本办法规定。</a:t>
            </a:r>
          </a:p>
          <a:p>
            <a:endParaRPr lang="en-US" altLang="zh-CN" dirty="0" smtClean="0"/>
          </a:p>
          <a:p>
            <a:endParaRPr lang="en-US" altLang="zh-CN" dirty="0" smtClean="0"/>
          </a:p>
          <a:p>
            <a:endParaRPr lang="en-US" altLang="zh-CN" dirty="0" smtClean="0"/>
          </a:p>
          <a:p>
            <a:endParaRPr lang="zh-CN" altLang="en-US" dirty="0" smtClean="0"/>
          </a:p>
          <a:p>
            <a:endParaRPr lang="en-US" altLang="zh-CN" dirty="0" smtClean="0"/>
          </a:p>
          <a:p>
            <a:endParaRPr lang="zh-CN" altLang="en-US" dirty="0"/>
          </a:p>
        </p:txBody>
      </p:sp>
    </p:spTree>
    <p:extLst>
      <p:ext uri="{BB962C8B-B14F-4D97-AF65-F5344CB8AC3E}">
        <p14:creationId xmlns:p14="http://schemas.microsoft.com/office/powerpoint/2010/main" xmlns="" val="33118413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82308" y="1172159"/>
            <a:ext cx="8183992" cy="615553"/>
          </a:xfrm>
        </p:spPr>
        <p:txBody>
          <a:bodyPr/>
          <a:lstStyle/>
          <a:p>
            <a:r>
              <a:rPr lang="zh-CN" altLang="en-US" sz="4000" b="1" dirty="0" smtClean="0"/>
              <a:t>机动车销售方分为几种类型</a:t>
            </a:r>
            <a:r>
              <a:rPr lang="zh-CN" altLang="en-US" sz="4000" b="1" dirty="0" smtClean="0"/>
              <a:t>？</a:t>
            </a:r>
            <a:endParaRPr lang="zh-CN" altLang="en-US" sz="4000" dirty="0"/>
          </a:p>
        </p:txBody>
      </p:sp>
      <p:sp>
        <p:nvSpPr>
          <p:cNvPr id="3" name="文本占位符 2"/>
          <p:cNvSpPr>
            <a:spLocks noGrp="1"/>
          </p:cNvSpPr>
          <p:nvPr>
            <p:ph type="body" idx="1"/>
          </p:nvPr>
        </p:nvSpPr>
        <p:spPr>
          <a:xfrm>
            <a:off x="1115616" y="2132856"/>
            <a:ext cx="6745083" cy="2308324"/>
          </a:xfrm>
        </p:spPr>
        <p:txBody>
          <a:bodyPr/>
          <a:lstStyle/>
          <a:p>
            <a:r>
              <a:rPr lang="zh-CN" altLang="en-US" sz="2400" dirty="0" smtClean="0"/>
              <a:t>         考虑</a:t>
            </a:r>
            <a:r>
              <a:rPr lang="zh-CN" altLang="en-US" sz="2400" dirty="0" smtClean="0"/>
              <a:t>到机动车销售方式和渠道的各自特点，税务机关根据企业实际生产经营情况将机动车的销售方分为三种类型，即</a:t>
            </a:r>
            <a:r>
              <a:rPr lang="zh-CN" altLang="en-US" sz="2400" dirty="0" smtClean="0"/>
              <a:t>：</a:t>
            </a:r>
            <a:endParaRPr lang="en-US" altLang="zh-CN" sz="2400" dirty="0" smtClean="0"/>
          </a:p>
          <a:p>
            <a:r>
              <a:rPr lang="zh-CN" altLang="en-US" sz="2400" dirty="0" smtClean="0"/>
              <a:t>          机动车</a:t>
            </a:r>
            <a:r>
              <a:rPr lang="zh-CN" altLang="en-US" sz="2400" dirty="0" smtClean="0"/>
              <a:t>生产</a:t>
            </a:r>
            <a:r>
              <a:rPr lang="zh-CN" altLang="en-US" sz="2400" dirty="0" smtClean="0"/>
              <a:t>企业、机动车</a:t>
            </a:r>
            <a:r>
              <a:rPr lang="zh-CN" altLang="en-US" sz="2400" dirty="0" smtClean="0"/>
              <a:t>授权经销企业、其他机动车贸易商，实行分类分级管理。</a:t>
            </a:r>
          </a:p>
          <a:p>
            <a:endParaRPr lang="zh-CN" altLang="zh-CN" sz="1000" dirty="0"/>
          </a:p>
          <a:p>
            <a:pPr indent="363487">
              <a:lnSpc>
                <a:spcPct val="200000"/>
              </a:lnSpc>
            </a:pPr>
            <a:endParaRPr lang="en-US" altLang="zh-CN" sz="1000" dirty="0">
              <a:solidFill>
                <a:srgbClr val="004098"/>
              </a:solidFill>
              <a:latin typeface="华文楷体" panose="02010600040101010101" pitchFamily="2" charset="-122"/>
              <a:ea typeface="华文楷体" panose="02010600040101010101" pitchFamily="2" charset="-122"/>
              <a:cs typeface="方正黑体简体" panose="02010601030101010101" charset="-122"/>
            </a:endParaRPr>
          </a:p>
        </p:txBody>
      </p:sp>
    </p:spTree>
    <p:extLst>
      <p:ext uri="{BB962C8B-B14F-4D97-AF65-F5344CB8AC3E}">
        <p14:creationId xmlns:p14="http://schemas.microsoft.com/office/powerpoint/2010/main" xmlns="" val="24755985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42976" y="1172159"/>
            <a:ext cx="7523324" cy="615553"/>
          </a:xfrm>
        </p:spPr>
        <p:txBody>
          <a:bodyPr/>
          <a:lstStyle/>
          <a:p>
            <a:r>
              <a:rPr lang="zh-CN" altLang="en-US" sz="4000" b="1" dirty="0" smtClean="0"/>
              <a:t>机动车销售</a:t>
            </a:r>
            <a:r>
              <a:rPr lang="zh-CN" altLang="en-US" sz="4000" b="1" dirty="0" smtClean="0"/>
              <a:t>方类型如何区分</a:t>
            </a:r>
            <a:endParaRPr lang="zh-CN" altLang="en-US" sz="4000" dirty="0"/>
          </a:p>
        </p:txBody>
      </p:sp>
      <p:sp>
        <p:nvSpPr>
          <p:cNvPr id="3" name="文本占位符 2"/>
          <p:cNvSpPr>
            <a:spLocks noGrp="1"/>
          </p:cNvSpPr>
          <p:nvPr>
            <p:ph type="body" idx="1"/>
          </p:nvPr>
        </p:nvSpPr>
        <p:spPr>
          <a:xfrm>
            <a:off x="571472" y="2132857"/>
            <a:ext cx="7929618" cy="3725036"/>
          </a:xfrm>
        </p:spPr>
        <p:txBody>
          <a:bodyPr/>
          <a:lstStyle/>
          <a:p>
            <a:r>
              <a:rPr lang="zh-CN" altLang="en-US" sz="2400" dirty="0" smtClean="0"/>
              <a:t>       机动车</a:t>
            </a:r>
            <a:r>
              <a:rPr lang="zh-CN" altLang="en-US" sz="2400" dirty="0" smtClean="0"/>
              <a:t>生产企业包括国内机动车生产企业及进口机动车生产企业驻我国办事机构或总授权代理机构，如在国内从事汽车整车制造的企业属于国内机动车生产企业，某国外品牌（中国）汽车销售有限公司属于进口机动车生产企业驻我国办事机构或总授权代理机构；机动车授权经销企业是指经机动车生产企业授权，且同时具备整车销售、零配件销售、售后维修服务等经营业务的机动车经销企业，如某品牌汽车</a:t>
            </a:r>
            <a:r>
              <a:rPr lang="en-US" altLang="zh-CN" sz="2400" dirty="0" smtClean="0"/>
              <a:t>4S</a:t>
            </a:r>
            <a:r>
              <a:rPr lang="zh-CN" altLang="en-US" sz="2400" dirty="0" smtClean="0"/>
              <a:t>店等；其他机动车贸易商，是指除上述两类企业以外的机动车销售单位和个人，如摩托车个体经销处。</a:t>
            </a:r>
          </a:p>
          <a:p>
            <a:endParaRPr lang="zh-CN" altLang="zh-CN" sz="1000" dirty="0"/>
          </a:p>
          <a:p>
            <a:pPr indent="363487">
              <a:lnSpc>
                <a:spcPct val="200000"/>
              </a:lnSpc>
            </a:pPr>
            <a:endParaRPr lang="en-US" altLang="zh-CN" sz="1000" dirty="0">
              <a:solidFill>
                <a:srgbClr val="004098"/>
              </a:solidFill>
              <a:latin typeface="华文楷体" panose="02010600040101010101" pitchFamily="2" charset="-122"/>
              <a:ea typeface="华文楷体" panose="02010600040101010101" pitchFamily="2" charset="-122"/>
              <a:cs typeface="方正黑体简体" panose="02010601030101010101" charset="-122"/>
            </a:endParaRPr>
          </a:p>
        </p:txBody>
      </p:sp>
    </p:spTree>
    <p:extLst>
      <p:ext uri="{BB962C8B-B14F-4D97-AF65-F5344CB8AC3E}">
        <p14:creationId xmlns:p14="http://schemas.microsoft.com/office/powerpoint/2010/main" xmlns="" val="24755985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82308" y="1172159"/>
            <a:ext cx="8183992" cy="1800493"/>
          </a:xfrm>
        </p:spPr>
        <p:txBody>
          <a:bodyPr/>
          <a:lstStyle/>
          <a:p>
            <a:r>
              <a:rPr lang="zh-CN" altLang="en-US" sz="4000" b="1" dirty="0" smtClean="0"/>
              <a:t>     在</a:t>
            </a:r>
            <a:r>
              <a:rPr lang="zh-CN" altLang="en-US" sz="4000" b="1" dirty="0" smtClean="0"/>
              <a:t>机动车发票使用方面有什么新的便民措施？</a:t>
            </a:r>
            <a:r>
              <a:rPr lang="zh-CN" altLang="en-US" sz="4000" dirty="0" smtClean="0"/>
              <a:t/>
            </a:r>
            <a:br>
              <a:rPr lang="zh-CN" altLang="en-US" sz="4000" dirty="0" smtClean="0"/>
            </a:br>
            <a:r>
              <a:rPr lang="zh-CN" altLang="zh-CN" sz="1800" dirty="0"/>
              <a:t/>
            </a:r>
            <a:br>
              <a:rPr lang="zh-CN" altLang="zh-CN" sz="1800" dirty="0"/>
            </a:br>
            <a:endParaRPr lang="zh-CN" altLang="en-US" dirty="0"/>
          </a:p>
        </p:txBody>
      </p:sp>
      <p:sp>
        <p:nvSpPr>
          <p:cNvPr id="3" name="文本占位符 2"/>
          <p:cNvSpPr>
            <a:spLocks noGrp="1"/>
          </p:cNvSpPr>
          <p:nvPr>
            <p:ph type="body" idx="1"/>
          </p:nvPr>
        </p:nvSpPr>
        <p:spPr>
          <a:xfrm>
            <a:off x="928662" y="2456727"/>
            <a:ext cx="7215238" cy="2739211"/>
          </a:xfrm>
        </p:spPr>
        <p:txBody>
          <a:bodyPr/>
          <a:lstStyle/>
          <a:p>
            <a:r>
              <a:rPr lang="zh-CN" altLang="en-US" sz="2000" b="1" dirty="0" smtClean="0"/>
              <a:t>         一、</a:t>
            </a:r>
            <a:r>
              <a:rPr lang="zh-CN" altLang="en-US" sz="2000" dirty="0" smtClean="0"/>
              <a:t>为了</a:t>
            </a:r>
            <a:r>
              <a:rPr lang="zh-CN" altLang="en-US" sz="2000" dirty="0" smtClean="0"/>
              <a:t>最大限度为企业服务，税务机关在发票领用方面实施动态管理。主管税务机关结合销售方生产经营情况和取得机动车的相关凭据判断其经营规模，动态调整机动车发票领用数量，满足企业经营中对发票的需求。</a:t>
            </a:r>
          </a:p>
          <a:p>
            <a:r>
              <a:rPr lang="zh-CN" altLang="en-US" sz="2000" b="1" dirty="0" smtClean="0"/>
              <a:t>         二、</a:t>
            </a:r>
            <a:r>
              <a:rPr lang="zh-CN" altLang="en-US" sz="2000" dirty="0" smtClean="0"/>
              <a:t>企业</a:t>
            </a:r>
            <a:r>
              <a:rPr lang="zh-CN" altLang="en-US" sz="2000" dirty="0" smtClean="0"/>
              <a:t>在销售机动车时，能够读取到增值税发票管理系统中已购进机动车的车辆电子信息并开具发票，可以提升机动车发票开具的便捷性和准确性。</a:t>
            </a:r>
          </a:p>
          <a:p>
            <a:pPr indent="363487">
              <a:lnSpc>
                <a:spcPct val="200000"/>
              </a:lnSpc>
            </a:pPr>
            <a:endParaRPr lang="en-US" altLang="zh-CN" sz="1900" dirty="0">
              <a:solidFill>
                <a:srgbClr val="004098"/>
              </a:solidFill>
              <a:latin typeface="华文楷体" panose="02010600040101010101" pitchFamily="2" charset="-122"/>
              <a:ea typeface="华文楷体" panose="02010600040101010101" pitchFamily="2" charset="-122"/>
              <a:cs typeface="方正黑体简体" panose="02010601030101010101" charset="-122"/>
            </a:endParaRPr>
          </a:p>
        </p:txBody>
      </p:sp>
    </p:spTree>
    <p:extLst>
      <p:ext uri="{BB962C8B-B14F-4D97-AF65-F5344CB8AC3E}">
        <p14:creationId xmlns:p14="http://schemas.microsoft.com/office/powerpoint/2010/main" xmlns="" val="16139634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82308" y="1172159"/>
            <a:ext cx="8183992" cy="1800493"/>
          </a:xfrm>
        </p:spPr>
        <p:txBody>
          <a:bodyPr/>
          <a:lstStyle/>
          <a:p>
            <a:r>
              <a:rPr lang="zh-CN" altLang="en-US" sz="4000" b="1" dirty="0" smtClean="0"/>
              <a:t>    日常</a:t>
            </a:r>
            <a:r>
              <a:rPr lang="zh-CN" altLang="en-US" sz="4000" b="1" dirty="0" smtClean="0"/>
              <a:t>开具和使用机动车发票时要注意哪些事项？</a:t>
            </a:r>
            <a:r>
              <a:rPr lang="zh-CN" altLang="en-US" sz="4000" dirty="0" smtClean="0"/>
              <a:t/>
            </a:r>
            <a:br>
              <a:rPr lang="zh-CN" altLang="en-US" sz="4000" dirty="0" smtClean="0"/>
            </a:br>
            <a:r>
              <a:rPr lang="zh-CN" altLang="zh-CN" sz="1800" dirty="0"/>
              <a:t/>
            </a:r>
            <a:br>
              <a:rPr lang="zh-CN" altLang="zh-CN" sz="1800" dirty="0"/>
            </a:br>
            <a:endParaRPr lang="zh-CN" altLang="en-US" dirty="0"/>
          </a:p>
        </p:txBody>
      </p:sp>
      <p:sp>
        <p:nvSpPr>
          <p:cNvPr id="3" name="文本占位符 2"/>
          <p:cNvSpPr>
            <a:spLocks noGrp="1"/>
          </p:cNvSpPr>
          <p:nvPr>
            <p:ph type="body" idx="1"/>
          </p:nvPr>
        </p:nvSpPr>
        <p:spPr>
          <a:xfrm>
            <a:off x="1201768" y="2456727"/>
            <a:ext cx="6745083" cy="2585323"/>
          </a:xfrm>
        </p:spPr>
        <p:txBody>
          <a:bodyPr/>
          <a:lstStyle/>
          <a:p>
            <a:r>
              <a:rPr lang="zh-CN" altLang="en-US" sz="2400" dirty="0" smtClean="0"/>
              <a:t>第一</a:t>
            </a:r>
            <a:r>
              <a:rPr lang="zh-CN" altLang="en-US" sz="2400" dirty="0" smtClean="0"/>
              <a:t>，机动车销售方按照“一车一票”原则开具机动车销售统一发票。例如，销售方向消费者销售单价为</a:t>
            </a:r>
            <a:r>
              <a:rPr lang="en-US" altLang="zh-CN" sz="2400" dirty="0" smtClean="0"/>
              <a:t>200</a:t>
            </a:r>
            <a:r>
              <a:rPr lang="zh-CN" altLang="en-US" sz="2400" dirty="0" smtClean="0"/>
              <a:t>万元的机动车时，销售一辆机动车开具发票时仅能开具一张总价款为</a:t>
            </a:r>
            <a:r>
              <a:rPr lang="en-US" altLang="zh-CN" sz="2400" dirty="0" smtClean="0"/>
              <a:t>200</a:t>
            </a:r>
            <a:r>
              <a:rPr lang="zh-CN" altLang="en-US" sz="2400" dirty="0" smtClean="0"/>
              <a:t>万元的机动车销售统一发票，而不能分拆价款开具两张及两张以上机动车销售统一发票。</a:t>
            </a:r>
          </a:p>
          <a:p>
            <a:endParaRPr lang="zh-CN" altLang="en-US" sz="2400" dirty="0"/>
          </a:p>
        </p:txBody>
      </p:sp>
    </p:spTree>
    <p:extLst>
      <p:ext uri="{BB962C8B-B14F-4D97-AF65-F5344CB8AC3E}">
        <p14:creationId xmlns:p14="http://schemas.microsoft.com/office/powerpoint/2010/main" xmlns="" val="9749580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82308" y="1172159"/>
            <a:ext cx="8183992" cy="1800493"/>
          </a:xfrm>
        </p:spPr>
        <p:txBody>
          <a:bodyPr/>
          <a:lstStyle/>
          <a:p>
            <a:r>
              <a:rPr lang="zh-CN" altLang="en-US" sz="4000" b="1" dirty="0" smtClean="0"/>
              <a:t>    日常</a:t>
            </a:r>
            <a:r>
              <a:rPr lang="zh-CN" altLang="en-US" sz="4000" b="1" dirty="0" smtClean="0"/>
              <a:t>开具和使用机动车发票时要注意哪些事项？</a:t>
            </a:r>
            <a:r>
              <a:rPr lang="zh-CN" altLang="en-US" sz="4000" dirty="0" smtClean="0"/>
              <a:t/>
            </a:r>
            <a:br>
              <a:rPr lang="zh-CN" altLang="en-US" sz="4000" dirty="0" smtClean="0"/>
            </a:br>
            <a:r>
              <a:rPr lang="zh-CN" altLang="zh-CN" sz="1800" dirty="0"/>
              <a:t/>
            </a:r>
            <a:br>
              <a:rPr lang="zh-CN" altLang="zh-CN" sz="1800" dirty="0"/>
            </a:br>
            <a:endParaRPr lang="zh-CN" altLang="en-US" dirty="0"/>
          </a:p>
        </p:txBody>
      </p:sp>
      <p:sp>
        <p:nvSpPr>
          <p:cNvPr id="3" name="文本占位符 2"/>
          <p:cNvSpPr>
            <a:spLocks noGrp="1"/>
          </p:cNvSpPr>
          <p:nvPr>
            <p:ph type="body" idx="1"/>
          </p:nvPr>
        </p:nvSpPr>
        <p:spPr>
          <a:xfrm>
            <a:off x="1201768" y="2456727"/>
            <a:ext cx="6745083" cy="2954655"/>
          </a:xfrm>
        </p:spPr>
        <p:txBody>
          <a:bodyPr/>
          <a:lstStyle/>
          <a:p>
            <a:r>
              <a:rPr lang="zh-CN" altLang="en-US" sz="2400" dirty="0" smtClean="0"/>
              <a:t>第二，销售方应当按照销售符合国家机动车管理部门车辆参数、安全等技术指标规定的车辆所取得的全部价款如实开具机动车发票。这里所说的国家机动车管理部门车辆参数、安全等技术指标通常是指工信部门发布的</a:t>
            </a:r>
            <a:r>
              <a:rPr lang="en-US" altLang="zh-CN" sz="2400" dirty="0" smtClean="0"/>
              <a:t>《</a:t>
            </a:r>
            <a:r>
              <a:rPr lang="zh-CN" altLang="en-US" sz="2400" dirty="0" smtClean="0"/>
              <a:t>道路机动车辆生产企业及产品公告</a:t>
            </a:r>
            <a:r>
              <a:rPr lang="en-US" altLang="zh-CN" sz="2400" dirty="0" smtClean="0"/>
              <a:t>》</a:t>
            </a:r>
            <a:r>
              <a:rPr lang="zh-CN" altLang="en-US" sz="2400" dirty="0" smtClean="0"/>
              <a:t>中列明的符合出厂技术条件的车辆参数、安全等指标。</a:t>
            </a:r>
          </a:p>
          <a:p>
            <a:endParaRPr lang="zh-CN" altLang="en-US" sz="2400" dirty="0"/>
          </a:p>
        </p:txBody>
      </p:sp>
    </p:spTree>
    <p:extLst>
      <p:ext uri="{BB962C8B-B14F-4D97-AF65-F5344CB8AC3E}">
        <p14:creationId xmlns:p14="http://schemas.microsoft.com/office/powerpoint/2010/main" xmlns="" val="9749580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82308" y="1172159"/>
            <a:ext cx="8183992" cy="1800493"/>
          </a:xfrm>
        </p:spPr>
        <p:txBody>
          <a:bodyPr/>
          <a:lstStyle/>
          <a:p>
            <a:r>
              <a:rPr lang="zh-CN" altLang="en-US" sz="4000" b="1" dirty="0" smtClean="0"/>
              <a:t>    日常</a:t>
            </a:r>
            <a:r>
              <a:rPr lang="zh-CN" altLang="en-US" sz="4000" b="1" dirty="0" smtClean="0"/>
              <a:t>开具和使用机动车发票时要注意哪些事项？</a:t>
            </a:r>
            <a:r>
              <a:rPr lang="zh-CN" altLang="en-US" sz="4000" dirty="0" smtClean="0"/>
              <a:t/>
            </a:r>
            <a:br>
              <a:rPr lang="zh-CN" altLang="en-US" sz="4000" dirty="0" smtClean="0"/>
            </a:br>
            <a:r>
              <a:rPr lang="zh-CN" altLang="zh-CN" sz="1800" dirty="0"/>
              <a:t/>
            </a:r>
            <a:br>
              <a:rPr lang="zh-CN" altLang="zh-CN" sz="1800" dirty="0"/>
            </a:br>
            <a:endParaRPr lang="zh-CN" altLang="en-US" dirty="0"/>
          </a:p>
        </p:txBody>
      </p:sp>
      <p:sp>
        <p:nvSpPr>
          <p:cNvPr id="3" name="文本占位符 2"/>
          <p:cNvSpPr>
            <a:spLocks noGrp="1"/>
          </p:cNvSpPr>
          <p:nvPr>
            <p:ph type="body" idx="1"/>
          </p:nvPr>
        </p:nvSpPr>
        <p:spPr>
          <a:xfrm>
            <a:off x="1201768" y="2456727"/>
            <a:ext cx="6745083" cy="2954655"/>
          </a:xfrm>
        </p:spPr>
        <p:txBody>
          <a:bodyPr/>
          <a:lstStyle/>
          <a:p>
            <a:r>
              <a:rPr lang="zh-CN" altLang="en-US" sz="2400" dirty="0" smtClean="0"/>
              <a:t>第三，销售方根据不同情形，使用不同种类的机动车发票。购买方购进机动车自用的，销售方应当开具机动车销售统一发票；购买方购进机动车用于销售的，销售方应当开具增值税专用发票。例如：某汽车</a:t>
            </a:r>
            <a:r>
              <a:rPr lang="en-US" altLang="zh-CN" sz="2400" dirty="0" smtClean="0"/>
              <a:t>4S</a:t>
            </a:r>
            <a:r>
              <a:rPr lang="zh-CN" altLang="en-US" sz="2400" dirty="0" smtClean="0"/>
              <a:t>店将库存车辆销售给消费者，应当开具机动车销售统一发票，而该</a:t>
            </a:r>
            <a:r>
              <a:rPr lang="en-US" altLang="zh-CN" sz="2400" dirty="0" smtClean="0"/>
              <a:t>4S</a:t>
            </a:r>
            <a:r>
              <a:rPr lang="zh-CN" altLang="en-US" sz="2400" dirty="0" smtClean="0"/>
              <a:t>店将库存车辆调配至集团公司下属的其他</a:t>
            </a:r>
            <a:r>
              <a:rPr lang="en-US" altLang="zh-CN" sz="2400" dirty="0" smtClean="0"/>
              <a:t>4S</a:t>
            </a:r>
            <a:r>
              <a:rPr lang="zh-CN" altLang="en-US" sz="2400" dirty="0" smtClean="0"/>
              <a:t>店用于其对外销售的，则应当开具增值税专用</a:t>
            </a:r>
            <a:r>
              <a:rPr lang="zh-CN" altLang="en-US" sz="2400" dirty="0" smtClean="0"/>
              <a:t>发票。</a:t>
            </a:r>
            <a:endParaRPr lang="zh-CN" altLang="en-US" sz="2400" dirty="0"/>
          </a:p>
        </p:txBody>
      </p:sp>
    </p:spTree>
    <p:extLst>
      <p:ext uri="{BB962C8B-B14F-4D97-AF65-F5344CB8AC3E}">
        <p14:creationId xmlns:p14="http://schemas.microsoft.com/office/powerpoint/2010/main" xmlns="" val="9749580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451</TotalTime>
  <Words>1965</Words>
  <Application>Microsoft Office PowerPoint</Application>
  <PresentationFormat>全屏显示(4:3)</PresentationFormat>
  <Paragraphs>60</Paragraphs>
  <Slides>21</Slides>
  <Notes>0</Notes>
  <HiddenSlides>0</HiddenSlides>
  <MMClips>0</MMClips>
  <ScaleCrop>false</ScaleCrop>
  <HeadingPairs>
    <vt:vector size="4" baseType="variant">
      <vt:variant>
        <vt:lpstr>主题</vt:lpstr>
      </vt:variant>
      <vt:variant>
        <vt:i4>2</vt:i4>
      </vt:variant>
      <vt:variant>
        <vt:lpstr>幻灯片标题</vt:lpstr>
      </vt:variant>
      <vt:variant>
        <vt:i4>21</vt:i4>
      </vt:variant>
    </vt:vector>
  </HeadingPairs>
  <TitlesOfParts>
    <vt:vector size="23" baseType="lpstr">
      <vt:lpstr>Office Theme</vt:lpstr>
      <vt:lpstr>2_Office Theme</vt:lpstr>
      <vt:lpstr>幻灯片 1</vt:lpstr>
      <vt:lpstr>《机动车发票使用办法》的出台背景  </vt:lpstr>
      <vt:lpstr>《办法》适用什么情形？   机动车发票包含哪些发票种类？   </vt:lpstr>
      <vt:lpstr>机动车销售方分为几种类型？</vt:lpstr>
      <vt:lpstr>机动车销售方类型如何区分</vt:lpstr>
      <vt:lpstr>     在机动车发票使用方面有什么新的便民措施？  </vt:lpstr>
      <vt:lpstr>    日常开具和使用机动车发票时要注意哪些事项？  </vt:lpstr>
      <vt:lpstr>    日常开具和使用机动车发票时要注意哪些事项？  </vt:lpstr>
      <vt:lpstr>    日常开具和使用机动车发票时要注意哪些事项？  </vt:lpstr>
      <vt:lpstr>    机动车发票开具模块操作变化   </vt:lpstr>
      <vt:lpstr>    机动车发票开具模块操作变化   </vt:lpstr>
      <vt:lpstr>    机动车发票开具模块操作变化   </vt:lpstr>
      <vt:lpstr>机动车销售统一发票开票有误或者发生销售退回情形，销售方开具红字发票有何规定？    </vt:lpstr>
      <vt:lpstr>机动车销售统一发票开票有误或者发生销售退回情形，销售方开具红字发票有何规定？    </vt:lpstr>
      <vt:lpstr>机动车销售统一发票开票有误或者发生销售退回情形，销售方开具红字发票有何规定？    </vt:lpstr>
      <vt:lpstr>销售机动车开具增值税专用发票，有哪些注意事项？    </vt:lpstr>
      <vt:lpstr>第八条第（二）项关于增值税专用发票“规格型号”栏的规定    </vt:lpstr>
      <vt:lpstr>第八条第（二）项关于增值税专用发票“规格型号”栏的规定    </vt:lpstr>
      <vt:lpstr>第八条第（二）项关于增值税专用发票“规格型号”栏的规定    </vt:lpstr>
      <vt:lpstr>对制造日期为2021年5月1日之前的机动车，如果没有取得车辆信息，还能销售吗？如何开具发票？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lenovo</dc:creator>
  <cp:lastModifiedBy>李晓芳</cp:lastModifiedBy>
  <cp:revision>26</cp:revision>
  <dcterms:created xsi:type="dcterms:W3CDTF">2020-10-22T00:59:22Z</dcterms:created>
  <dcterms:modified xsi:type="dcterms:W3CDTF">2021-01-20T09:08:20Z</dcterms:modified>
</cp:coreProperties>
</file>