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1286" r:id="rId4"/>
    <p:sldId id="1282" r:id="rId6"/>
    <p:sldId id="1285" r:id="rId7"/>
    <p:sldId id="2061" r:id="rId8"/>
    <p:sldId id="1391" r:id="rId9"/>
    <p:sldId id="2249" r:id="rId10"/>
    <p:sldId id="2250" r:id="rId11"/>
    <p:sldId id="2251" r:id="rId12"/>
    <p:sldId id="1394" r:id="rId13"/>
    <p:sldId id="1398" r:id="rId14"/>
    <p:sldId id="1411" r:id="rId15"/>
    <p:sldId id="1399" r:id="rId16"/>
    <p:sldId id="2071" r:id="rId17"/>
    <p:sldId id="2237" r:id="rId18"/>
    <p:sldId id="1519" r:id="rId19"/>
    <p:sldId id="1408" r:id="rId20"/>
    <p:sldId id="2063" r:id="rId21"/>
    <p:sldId id="1409" r:id="rId22"/>
    <p:sldId id="1400" r:id="rId23"/>
    <p:sldId id="1401" r:id="rId24"/>
    <p:sldId id="2238" r:id="rId25"/>
    <p:sldId id="2788" r:id="rId26"/>
    <p:sldId id="2741" r:id="rId27"/>
    <p:sldId id="1751" r:id="rId28"/>
    <p:sldId id="1402" r:id="rId29"/>
    <p:sldId id="1523" r:id="rId30"/>
    <p:sldId id="1752" r:id="rId31"/>
    <p:sldId id="2240" r:id="rId32"/>
    <p:sldId id="1524" r:id="rId33"/>
    <p:sldId id="1525" r:id="rId34"/>
    <p:sldId id="1753" r:id="rId35"/>
    <p:sldId id="1754" r:id="rId36"/>
    <p:sldId id="2241" r:id="rId37"/>
    <p:sldId id="1526" r:id="rId38"/>
    <p:sldId id="1527" r:id="rId39"/>
    <p:sldId id="1528" r:id="rId40"/>
    <p:sldId id="2242" r:id="rId41"/>
    <p:sldId id="1529" r:id="rId42"/>
    <p:sldId id="1530" r:id="rId43"/>
    <p:sldId id="1758" r:id="rId44"/>
    <p:sldId id="2746" r:id="rId45"/>
    <p:sldId id="2742" r:id="rId46"/>
    <p:sldId id="2584" r:id="rId47"/>
    <p:sldId id="2244" r:id="rId48"/>
    <p:sldId id="1532" r:id="rId49"/>
    <p:sldId id="1533" r:id="rId50"/>
    <p:sldId id="2743" r:id="rId51"/>
    <p:sldId id="2245" r:id="rId52"/>
    <p:sldId id="1536" r:id="rId53"/>
    <p:sldId id="2246" r:id="rId54"/>
    <p:sldId id="2247" r:id="rId55"/>
    <p:sldId id="1537" r:id="rId56"/>
    <p:sldId id="2248" r:id="rId57"/>
    <p:sldId id="2433" r:id="rId58"/>
    <p:sldId id="2434" r:id="rId59"/>
    <p:sldId id="2435" r:id="rId60"/>
    <p:sldId id="2437" r:id="rId61"/>
    <p:sldId id="2440" r:id="rId62"/>
    <p:sldId id="2439" r:id="rId63"/>
    <p:sldId id="2442" r:id="rId64"/>
    <p:sldId id="2444" r:id="rId65"/>
    <p:sldId id="1538" r:id="rId66"/>
    <p:sldId id="1390" r:id="rId67"/>
    <p:sldId id="1381" r:id="rId68"/>
    <p:sldId id="1382" r:id="rId69"/>
    <p:sldId id="2789" r:id="rId70"/>
    <p:sldId id="2790" r:id="rId71"/>
    <p:sldId id="1383" r:id="rId72"/>
    <p:sldId id="2791" r:id="rId73"/>
    <p:sldId id="1385" r:id="rId74"/>
    <p:sldId id="2747" r:id="rId7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a:srgbClr val="108036"/>
    <a:srgbClr val="E49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66"/>
      </p:cViewPr>
      <p:guideLst>
        <p:guide orient="horz" pos="2134"/>
        <p:guide pos="381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55533-68C2-4227-986B-2FD0AE48045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FF354C-0FCF-4E61-AC33-7235BDEED4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主要是</a:t>
            </a:r>
            <a:r>
              <a:rPr lang="en-US" altLang="zh-CN"/>
              <a:t>4</a:t>
            </a:r>
            <a:r>
              <a:rPr lang="zh-CN" altLang="en-US"/>
              <a:t>个模块</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在整个开具页面，主要分为</a:t>
            </a:r>
            <a:r>
              <a:rPr lang="en-US" altLang="zh-CN"/>
              <a:t>4</a:t>
            </a:r>
            <a:r>
              <a:rPr lang="zh-CN" altLang="en-US"/>
              <a:t>部分。购方信息、开具信息、备注信息和经办人信息</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支持</a:t>
            </a:r>
            <a:r>
              <a:rPr lang="en-US" altLang="zh-CN"/>
              <a:t>4</a:t>
            </a:r>
            <a:r>
              <a:rPr lang="zh-CN" altLang="en-US"/>
              <a:t>个字的模糊查询</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olidFill>
                  <a:srgbClr val="FF0000"/>
                </a:solidFill>
                <a:latin typeface="微软雅黑" panose="020B0503020204020204" charset="-122"/>
                <a:ea typeface="微软雅黑" panose="020B0503020204020204" charset="-122"/>
                <a:sym typeface="+mn-ea"/>
              </a:rPr>
              <a:t>根据不同的标签进行差异化展示。</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纳税人可根据实际需求填写经办信息，包括购买方经办人姓名、经办人国籍（地区）、经办人证件类型、经办人证件号码以及自然人纳税人识别号</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点击选择就会跳转开票界面，已经预填了销方信息</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纳税人登录电子税务局后，首页可显示纳税人相关权限功能菜单。如果具备电票平台权限，就会有【开票业务】和【税务数字账户】</a:t>
            </a:r>
            <a:r>
              <a:rPr lang="en-US" altLang="zh-CN"/>
              <a:t>2</a:t>
            </a:r>
            <a:r>
              <a:rPr lang="zh-CN" altLang="en-US"/>
              <a:t>个功能模块。其优点主要是开发了</a:t>
            </a:r>
            <a:r>
              <a:rPr lang="zh-CN" altLang="en-US" dirty="0">
                <a:solidFill>
                  <a:srgbClr val="E68383"/>
                </a:solidFill>
                <a:latin typeface="微软雅黑" panose="020B0503020204020204" charset="-122"/>
                <a:ea typeface="微软雅黑" panose="020B0503020204020204" charset="-122"/>
                <a:sym typeface="+mn-ea"/>
              </a:rPr>
              <a:t>统一的全电平台网页版开票功能、支持特定业务类发票开具、打造</a:t>
            </a:r>
            <a:r>
              <a:rPr lang="en-US" altLang="zh-CN" dirty="0">
                <a:solidFill>
                  <a:srgbClr val="E68383"/>
                </a:solidFill>
                <a:latin typeface="微软雅黑" panose="020B0503020204020204" charset="-122"/>
                <a:ea typeface="微软雅黑" panose="020B0503020204020204" charset="-122"/>
                <a:sym typeface="+mn-ea"/>
              </a:rPr>
              <a:t>“</a:t>
            </a:r>
            <a:r>
              <a:rPr lang="zh-CN" altLang="en-US" dirty="0">
                <a:solidFill>
                  <a:srgbClr val="E68383"/>
                </a:solidFill>
                <a:latin typeface="微软雅黑" panose="020B0503020204020204" charset="-122"/>
                <a:ea typeface="微软雅黑" panose="020B0503020204020204" charset="-122"/>
                <a:sym typeface="+mn-ea"/>
              </a:rPr>
              <a:t>一站式</a:t>
            </a:r>
            <a:r>
              <a:rPr lang="en-US" altLang="zh-CN" dirty="0">
                <a:solidFill>
                  <a:srgbClr val="E68383"/>
                </a:solidFill>
                <a:latin typeface="微软雅黑" panose="020B0503020204020204" charset="-122"/>
                <a:ea typeface="微软雅黑" panose="020B0503020204020204" charset="-122"/>
                <a:sym typeface="+mn-ea"/>
              </a:rPr>
              <a:t>”</a:t>
            </a:r>
            <a:r>
              <a:rPr lang="zh-CN" altLang="en-US" dirty="0">
                <a:solidFill>
                  <a:srgbClr val="E68383"/>
                </a:solidFill>
                <a:latin typeface="微软雅黑" panose="020B0503020204020204" charset="-122"/>
                <a:ea typeface="微软雅黑" panose="020B0503020204020204" charset="-122"/>
                <a:sym typeface="+mn-ea"/>
              </a:rPr>
              <a:t>集成的税务数字账户、增加了农产品发票和代扣代缴完税凭证用途勾选功能、新增特定业务管理等功能、新增特定信息要素化采集等。</a:t>
            </a:r>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主要是</a:t>
            </a:r>
            <a:r>
              <a:rPr lang="en-US" altLang="zh-CN"/>
              <a:t>4</a:t>
            </a:r>
            <a:r>
              <a:rPr lang="zh-CN" altLang="en-US"/>
              <a:t>个模块</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分为</a:t>
            </a:r>
            <a:r>
              <a:rPr lang="en-US" altLang="zh-CN"/>
              <a:t>4</a:t>
            </a:r>
            <a:r>
              <a:rPr lang="zh-CN" altLang="en-US"/>
              <a:t>部分，展示“概况统计”、“常用功能”、“红字发票确认信息”、“红字发票记录”等功能</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展示“概况统计”、“常用功能”、“红字发票确认信息”、“红字发票记录”等功能</a:t>
            </a:r>
            <a:endParaRPr lang="zh-CN" altLang="en-US"/>
          </a:p>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分为</a:t>
            </a:r>
            <a:r>
              <a:rPr lang="en-US" altLang="zh-CN"/>
              <a:t>4</a:t>
            </a:r>
            <a:r>
              <a:rPr lang="zh-CN" altLang="en-US"/>
              <a:t>部分，展示“概况统计”、“常用功能”、“红字发票确认信息”、“红字发票记录”等功能</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在红字发票确认信息录入模块，根据上面的条件，查询出蓝字发票，并进行选择。</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代开红字发票此模块不应该出现在这里，后续会优化</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选择开具红字发票原因，点击提交，就能成功开具确认单。</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分为</a:t>
            </a:r>
            <a:r>
              <a:rPr lang="en-US" altLang="zh-CN"/>
              <a:t>4</a:t>
            </a:r>
            <a:r>
              <a:rPr lang="zh-CN" altLang="en-US"/>
              <a:t>部分，展示“概况统计”、“常用功能”、“红字发票确认信息”、“红字发票记录”等功能</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在红字发票确认信息处理模块中，纳税人根据查询条件，查到对应的红字发票确认单，对接收到的“红字发票信息确认单”，先点击查看，同意红冲选择“确认”，不同意红冲选择“拒绝”。</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点击【拒绝】，作废此红字发票信息确认单；点击【确认】，完成红字发票信息确认单的处理操作。</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经过购销双方确认后的红字确认单，销方可在红字发票开具模块，开具红票；或者是不需要确认的情形,由销售方直接开具红票。</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分为</a:t>
            </a:r>
            <a:r>
              <a:rPr lang="en-US" altLang="zh-CN"/>
              <a:t>4</a:t>
            </a:r>
            <a:r>
              <a:rPr lang="zh-CN" altLang="en-US"/>
              <a:t>部分，展示“概况统计”、“常用功能”、“红字发票确认信息”、“红字发票记录”等功能</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点击蓝字发票开具后，会跳转功能页，出现</a:t>
            </a:r>
            <a:r>
              <a:rPr lang="en-US" altLang="zh-CN"/>
              <a:t>4</a:t>
            </a:r>
            <a:r>
              <a:rPr lang="zh-CN" altLang="en-US"/>
              <a:t>部分内容，分别为数据概览、发票填开、快捷开票和最近开票。其中</a:t>
            </a:r>
            <a:r>
              <a:rPr lang="zh-CN" altLang="en-US">
                <a:sym typeface="+mn-ea"/>
              </a:rPr>
              <a:t>数据概览展示的是可以授信额度和最近的开票情况。在功能里，点击立即开票，会跳转选择票种</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主要是</a:t>
            </a:r>
            <a:r>
              <a:rPr lang="en-US" altLang="zh-CN"/>
              <a:t>4</a:t>
            </a:r>
            <a:r>
              <a:rPr lang="zh-CN" altLang="en-US"/>
              <a:t>个模块</a:t>
            </a:r>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我们再看纸质发票业务模块，界面展示“纸质发票作废”、“纸质发票退回”、“纸质发票号段分配”等功能</a:t>
            </a:r>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若纳税人当月出现开票有误、服务终止、销货退回和其他原因等情形时，支持纳税人对纸质蓝字或红字发票进行作废，但不包括成品油发票、机动车销售统一发票、二手车销售统一发票、跨月发票以及已做用途确认的发票。</a:t>
            </a:r>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我们再看纸质发票业务模块，界面展示“纸质发票作废”、“纸质发票退回”、“纸质发票号段分配”等功能</a:t>
            </a:r>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纳税人存在空白纸质发票或发生纸质发票信息与电子信息不一致的问题，可向税务机关申请发票退回。</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我们再看纸质发票业务模块，界面展示“纸质发票作废”、“纸质发票退回”、“纸质发票号段分配”等功能</a:t>
            </a:r>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纳税人授权的领票员将领用到的纸质发票分配给开票员。</a:t>
            </a:r>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主要是</a:t>
            </a:r>
            <a:r>
              <a:rPr lang="en-US" altLang="zh-CN"/>
              <a:t>4</a:t>
            </a:r>
            <a:r>
              <a:rPr lang="zh-CN" altLang="en-US"/>
              <a:t>个模块</a:t>
            </a:r>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纳税人可以根据实际需要，对开票信息中的备注栏进行附加要素以及场景模板维护，方便在开票时便捷填充。</a:t>
            </a:r>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纳税人可以根据实际需要，对开票信息中的备注栏进行附加要素以及场景模板维护，方便在开票时便捷填充。</a:t>
            </a:r>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纳税人可以根据实际需要，对开票信息中的备注栏进行附加要素以及场景模板维护，方便在开票时便捷填充。</a:t>
            </a:r>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纳税人可以根据实际需要，对开票信息中的备注栏进行附加要素以及场景模板维护，方便在开票时便捷填充。</a:t>
            </a:r>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纳税人可以根据实际需要，对开票信息中的备注栏进行附加要素以及场景模板维护，方便在开票时便捷填充。</a:t>
            </a:r>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纳税人可以根据实际需要，对开票信息中的备注栏进行附加要素以及场景模板维护，方便在开票时便捷填充。</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纳税人可以根据实际需要，对开票信息中的备注栏进行附加要素以及场景模板维护，方便在开票时便捷填充。</a:t>
            </a:r>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纳税人可以根据实际需要，对开票信息中的备注栏进行附加要素以及场景模板维护，方便在开票时便捷填充。</a:t>
            </a:r>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纳税人可以根据实际需要，对开票信息中的备注栏进行附加要素以及场景模板维护，方便在开票时便捷填充。</a:t>
            </a:r>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附加信息项目是维护单条内容</a:t>
            </a:r>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场景模板是集成多个附加信息项目的合集</a:t>
            </a:r>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场景模板是集成多个附加信息项目的合集</a:t>
            </a:r>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image" Target="../media/image1.jpe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2032000" y="4314825"/>
            <a:ext cx="221456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组合 19"/>
          <p:cNvGrpSpPr/>
          <p:nvPr/>
        </p:nvGrpSpPr>
        <p:grpSpPr bwMode="auto">
          <a:xfrm>
            <a:off x="6269038" y="-6350"/>
            <a:ext cx="5919787" cy="6873875"/>
            <a:chOff x="9885" y="-9"/>
            <a:chExt cx="9322" cy="10859"/>
          </a:xfrm>
        </p:grpSpPr>
        <p:pic>
          <p:nvPicPr>
            <p:cNvPr id="8" name="图片 13" descr="C:\Users\admin\Desktop\2图示图\image1 (4).jpegimage1 (4)"/>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r="30968"/>
            <a:stretch>
              <a:fillRect/>
            </a:stretch>
          </p:blipFill>
          <p:spPr bwMode="auto">
            <a:xfrm>
              <a:off x="9885" y="-9"/>
              <a:ext cx="9322" cy="1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custDataLst>
                <p:tags r:id="rId5"/>
              </p:custDataLst>
            </p:nvPr>
          </p:nvSpPr>
          <p:spPr>
            <a:xfrm>
              <a:off x="9885" y="-9"/>
              <a:ext cx="9315" cy="1085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grpSp>
      <p:sp>
        <p:nvSpPr>
          <p:cNvPr id="4" name="标题 3"/>
          <p:cNvSpPr>
            <a:spLocks noGrp="1"/>
          </p:cNvSpPr>
          <p:nvPr>
            <p:ph type="ctrTitle"/>
          </p:nvPr>
        </p:nvSpPr>
        <p:spPr>
          <a:xfrm>
            <a:off x="1213908" y="3769360"/>
            <a:ext cx="3903134" cy="341632"/>
          </a:xfrm>
        </p:spPr>
        <p:txBody>
          <a:bodyPr anchor="b">
            <a:noAutofit/>
          </a:bodyPr>
          <a:lstStyle>
            <a:lvl1pPr algn="ctr">
              <a:defRPr sz="3600" b="1">
                <a:solidFill>
                  <a:schemeClr val="accent3"/>
                </a:solidFill>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zh-CN" altLang="en-US" noProof="1"/>
          </a:p>
        </p:txBody>
      </p:sp>
      <p:sp>
        <p:nvSpPr>
          <p:cNvPr id="5" name="副标题 4"/>
          <p:cNvSpPr>
            <a:spLocks noGrp="1"/>
          </p:cNvSpPr>
          <p:nvPr>
            <p:ph type="subTitle" idx="1"/>
          </p:nvPr>
        </p:nvSpPr>
        <p:spPr>
          <a:xfrm>
            <a:off x="1869440" y="4519173"/>
            <a:ext cx="2540000" cy="313932"/>
          </a:xfrm>
        </p:spPr>
        <p:txBody>
          <a:bodyPr>
            <a:normAutofit/>
          </a:bodyPr>
          <a:lstStyle>
            <a:lvl1pPr marL="0" indent="0" algn="ctr">
              <a:buNone/>
              <a:defRPr sz="1400">
                <a:solidFill>
                  <a:schemeClr val="accent3"/>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10" name="日期占位符 3"/>
          <p:cNvSpPr>
            <a:spLocks noGrp="1"/>
          </p:cNvSpPr>
          <p:nvPr>
            <p:ph type="dt" sz="half" idx="10"/>
          </p:nvPr>
        </p:nvSpPr>
        <p:spPr/>
        <p:txBody>
          <a:bodyPr/>
          <a:lstStyle>
            <a:lvl1pPr>
              <a:defRPr/>
            </a:lvl1pPr>
          </a:lstStyle>
          <a:p>
            <a:pPr>
              <a:defRPr/>
            </a:pPr>
            <a:fld id="{8D7D9A98-2B42-4142-BB4A-011734DDEA85}" type="datetimeFigureOut">
              <a:rPr lang="zh-CN" altLang="en-US"/>
            </a:fld>
            <a:endParaRPr lang="zh-CN" altLang="en-US"/>
          </a:p>
        </p:txBody>
      </p:sp>
      <p:sp>
        <p:nvSpPr>
          <p:cNvPr id="11" name="页脚占位符 4"/>
          <p:cNvSpPr>
            <a:spLocks noGrp="1"/>
          </p:cNvSpPr>
          <p:nvPr>
            <p:ph type="ftr" sz="quarter" idx="11"/>
          </p:nvPr>
        </p:nvSpPr>
        <p:spPr/>
        <p:txBody>
          <a:bodyPr/>
          <a:lstStyle>
            <a:lvl1pPr>
              <a:defRPr/>
            </a:lvl1pPr>
          </a:lstStyle>
          <a:p>
            <a:pPr>
              <a:defRPr/>
            </a:pPr>
            <a:endParaRPr lang="zh-CN" altLang="en-US"/>
          </a:p>
        </p:txBody>
      </p:sp>
      <p:sp>
        <p:nvSpPr>
          <p:cNvPr id="12" name="灯片编号占位符 3"/>
          <p:cNvSpPr>
            <a:spLocks noGrp="1"/>
          </p:cNvSpPr>
          <p:nvPr>
            <p:ph type="sldNum" sz="quarter" idx="12"/>
          </p:nvPr>
        </p:nvSpPr>
        <p:spPr/>
        <p:txBody>
          <a:bodyPr/>
          <a:lstStyle>
            <a:lvl1pPr>
              <a:defRPr/>
            </a:lvl1pPr>
          </a:lstStyle>
          <a:p>
            <a:pPr>
              <a:defRPr/>
            </a:pPr>
            <a:fld id="{A2A45CD9-59AE-47D5-A754-1A2E716032DF}" type="slidenum">
              <a:rPr lang="zh-CN" altLang="en-US"/>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901016" y="3567384"/>
            <a:ext cx="2620880" cy="590931"/>
          </a:xfrm>
        </p:spPr>
        <p:txBody>
          <a:bodyPr anchor="b">
            <a:spAutoFit/>
          </a:bodyPr>
          <a:lstStyle>
            <a:lvl1pPr algn="ctr">
              <a:defRPr sz="3600" b="1">
                <a:solidFill>
                  <a:schemeClr val="tx2"/>
                </a:solidFill>
              </a:defRPr>
            </a:lvl1p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4"/>
          <p:cNvSpPr>
            <a:spLocks noGrp="1"/>
          </p:cNvSpPr>
          <p:nvPr>
            <p:ph type="ftr" sz="quarter" idx="11"/>
          </p:nvPr>
        </p:nvSpPr>
        <p:spPr/>
        <p:txBody>
          <a:bodyPr/>
          <a:lstStyle>
            <a:lvl1pPr>
              <a:defRPr/>
            </a:lvl1pPr>
          </a:lstStyle>
          <a:p>
            <a:pPr lvl="0" eaLnBrk="1" hangingPunct="1"/>
            <a:endParaRPr lang="zh-CN" altLang="en-US" dirty="0">
              <a:latin typeface="Arial" panose="020B0604020202020204" pitchFamily="34" charset="0"/>
            </a:endParaRPr>
          </a:p>
        </p:txBody>
      </p:sp>
      <p:sp>
        <p:nvSpPr>
          <p:cNvPr id="5" name="灯片编号占位符 5"/>
          <p:cNvSpPr>
            <a:spLocks noGrp="1"/>
          </p:cNvSpPr>
          <p:nvPr>
            <p:ph type="sldNum" sz="quarter" idx="12"/>
          </p:nvPr>
        </p:nvSpPr>
        <p:spPr/>
        <p:txBody>
          <a:bodyPr/>
          <a:lstStyle>
            <a:lvl1pPr>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3EE57B40-D22A-4A64-9183-2AF78146D1A6}" type="datetimeFigureOut">
              <a:rPr lang="zh-CN" altLang="en-US" smtClean="0"/>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9EDB3E5A-3DCA-4E45-AA97-69E31C5FC26C}"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4" name="矩形 6"/>
          <p:cNvSpPr/>
          <p:nvPr>
            <p:custDataLst>
              <p:tags r:id="rId2"/>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pitchFamily="49" charset="-122"/>
              <a:ea typeface="黑体" panose="02010609060101010101" pitchFamily="49" charset="-122"/>
            </a:endParaRPr>
          </a:p>
        </p:txBody>
      </p:sp>
      <p:sp>
        <p:nvSpPr>
          <p:cNvPr id="2" name="竖排标题 1"/>
          <p:cNvSpPr>
            <a:spLocks noGrp="1"/>
          </p:cNvSpPr>
          <p:nvPr>
            <p:ph type="title" orient="vert"/>
          </p:nvPr>
        </p:nvSpPr>
        <p:spPr>
          <a:xfrm>
            <a:off x="9824484" y="365125"/>
            <a:ext cx="1529316" cy="5811838"/>
          </a:xfrm>
        </p:spPr>
        <p:txBody>
          <a:bodyPr vert="eaVert">
            <a:normAutofit/>
          </a:bodyPr>
          <a:lstStyle>
            <a:lvl1pPr>
              <a:defRPr sz="3200">
                <a:solidFill>
                  <a:srgbClr val="44546A"/>
                </a:solidFill>
              </a:defRPr>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fld id="{3EE57B40-D22A-4A64-9183-2AF78146D1A6}"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9EDB3E5A-3DCA-4E45-AA97-69E31C5FC26C}" type="slidenum">
              <a:rPr lang="zh-CN" altLang="en-US" smtClean="0"/>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内容">
    <p:spTree>
      <p:nvGrpSpPr>
        <p:cNvPr id="1" name=""/>
        <p:cNvGrpSpPr/>
        <p:nvPr/>
      </p:nvGrpSpPr>
      <p:grpSpPr>
        <a:xfrm>
          <a:off x="0" y="0"/>
          <a:ext cx="0" cy="0"/>
          <a:chOff x="0" y="0"/>
          <a:chExt cx="0" cy="0"/>
        </a:xfrm>
      </p:grpSpPr>
      <p:sp>
        <p:nvSpPr>
          <p:cNvPr id="3" name="矩形 2"/>
          <p:cNvSpPr/>
          <p:nvPr>
            <p:custDataLst>
              <p:tags r:id="rId2"/>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pitchFamily="49" charset="-122"/>
              <a:ea typeface="黑体" panose="02010609060101010101" pitchFamily="49" charset="-122"/>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14"/>
          </p:nvPr>
        </p:nvSpPr>
        <p:spPr/>
        <p:txBody>
          <a:bodyPr/>
          <a:lstStyle>
            <a:lvl1pPr>
              <a:defRPr/>
            </a:lvl1pPr>
          </a:lstStyle>
          <a:p>
            <a:pPr>
              <a:defRPr/>
            </a:pPr>
            <a:endParaRPr lang="zh-CN" altLang="en-US"/>
          </a:p>
        </p:txBody>
      </p:sp>
      <p:sp>
        <p:nvSpPr>
          <p:cNvPr id="5" name="页脚占位符 3"/>
          <p:cNvSpPr>
            <a:spLocks noGrp="1"/>
          </p:cNvSpPr>
          <p:nvPr>
            <p:ph type="ftr" sz="quarter" idx="15"/>
          </p:nvPr>
        </p:nvSpPr>
        <p:spPr/>
        <p:txBody>
          <a:bodyPr/>
          <a:lstStyle>
            <a:lvl1pPr>
              <a:defRPr/>
            </a:lvl1pPr>
          </a:lstStyle>
          <a:p>
            <a:pPr>
              <a:defRPr/>
            </a:pPr>
            <a:endParaRPr lang="zh-CN" altLang="en-US"/>
          </a:p>
        </p:txBody>
      </p:sp>
      <p:sp>
        <p:nvSpPr>
          <p:cNvPr id="6" name="灯片编号占位符 4"/>
          <p:cNvSpPr>
            <a:spLocks noGrp="1"/>
          </p:cNvSpPr>
          <p:nvPr>
            <p:ph type="sldNum" sz="quarter" idx="16"/>
          </p:nvPr>
        </p:nvSpPr>
        <p:spPr/>
        <p:txBody>
          <a:bodyPr/>
          <a:lstStyle>
            <a:lvl1pPr>
              <a:defRPr/>
            </a:lvl1pPr>
          </a:lstStyle>
          <a:p>
            <a:pPr>
              <a:defRPr/>
            </a:pPr>
            <a:fld id="{17C96AB1-0E46-4C84-8EC2-FBFBFFDCFAF0}"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cxnSp>
        <p:nvCxnSpPr>
          <p:cNvPr id="4" name="直接连接符 6"/>
          <p:cNvCxnSpPr/>
          <p:nvPr>
            <p:custDataLst>
              <p:tags r:id="rId2"/>
            </p:custDataLst>
          </p:nvPr>
        </p:nvCxnSpPr>
        <p:spPr>
          <a:xfrm>
            <a:off x="411163" y="8223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3"/>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1143422" y="609177"/>
            <a:ext cx="9965267" cy="550333"/>
          </a:xfrm>
        </p:spPr>
        <p:txBody>
          <a:bodyPr>
            <a:normAutofit/>
          </a:bodyPr>
          <a:lstStyle>
            <a:lvl1pPr>
              <a:defRPr sz="3200" b="1" i="0" baseline="0">
                <a:solidFill>
                  <a:schemeClr val="tx2">
                    <a:lumMod val="75000"/>
                  </a:schemeClr>
                </a:solidFill>
                <a:ea typeface="黑体" panose="02010609060101010101" pitchFamily="49" charset="-122"/>
              </a:defRPr>
            </a:lvl1p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sz="2400"/>
            </a:lvl1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日期占位符 3"/>
          <p:cNvSpPr>
            <a:spLocks noGrp="1"/>
          </p:cNvSpPr>
          <p:nvPr>
            <p:ph type="dt" sz="half" idx="10"/>
          </p:nvPr>
        </p:nvSpPr>
        <p:spPr/>
        <p:txBody>
          <a:bodyPr/>
          <a:lstStyle>
            <a:lvl1pPr>
              <a:defRPr/>
            </a:lvl1pPr>
          </a:lstStyle>
          <a:p>
            <a:pPr>
              <a:defRPr/>
            </a:pPr>
            <a:fld id="{BEDED714-68C8-44B6-9732-DDF7DD97772E}" type="datetime1">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8CF7581E-C9C7-4035-8AC9-880348F0A73A}" type="slidenum">
              <a:rPr lang="zh-CN" altLang="en-US"/>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无背景的标题">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2032000" y="4314825"/>
            <a:ext cx="221456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1109133" y="3683000"/>
            <a:ext cx="3903134" cy="341632"/>
          </a:xfrm>
        </p:spPr>
        <p:txBody>
          <a:bodyPr anchor="b">
            <a:noAutofit/>
          </a:bodyPr>
          <a:lstStyle>
            <a:lvl1pPr algn="ctr">
              <a:defRPr sz="3600">
                <a:solidFill>
                  <a:schemeClr val="tx2"/>
                </a:solidFill>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701800" y="4448053"/>
            <a:ext cx="2540000" cy="313932"/>
          </a:xfrm>
        </p:spPr>
        <p:txBody>
          <a:bodyPr>
            <a:normAutofit/>
          </a:bodyPr>
          <a:lstStyle>
            <a:lvl1pPr marL="0" indent="0" algn="ctr">
              <a:buNone/>
              <a:defRPr sz="1400">
                <a:solidFill>
                  <a:srgbClr val="44546A"/>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BEDED714-68C8-44B6-9732-DDF7DD97772E}"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3"/>
          <p:cNvSpPr>
            <a:spLocks noGrp="1"/>
          </p:cNvSpPr>
          <p:nvPr>
            <p:ph type="sldNum" sz="quarter" idx="12"/>
          </p:nvPr>
        </p:nvSpPr>
        <p:spPr/>
        <p:txBody>
          <a:bodyPr/>
          <a:lstStyle>
            <a:lvl1pPr>
              <a:defRPr/>
            </a:lvl1pPr>
          </a:lstStyle>
          <a:p>
            <a:pPr>
              <a:defRPr/>
            </a:pPr>
            <a:fld id="{8CF7581E-C9C7-4035-8AC9-880348F0A73A}"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图片与文字">
    <p:spTree>
      <p:nvGrpSpPr>
        <p:cNvPr id="1" name=""/>
        <p:cNvGrpSpPr/>
        <p:nvPr/>
      </p:nvGrpSpPr>
      <p:grpSpPr>
        <a:xfrm>
          <a:off x="0" y="0"/>
          <a:ext cx="0" cy="0"/>
          <a:chOff x="0" y="0"/>
          <a:chExt cx="0" cy="0"/>
        </a:xfrm>
      </p:grpSpPr>
      <p:sp>
        <p:nvSpPr>
          <p:cNvPr id="5" name="矩形 4"/>
          <p:cNvSpPr/>
          <p:nvPr>
            <p:custDataLst>
              <p:tags r:id="rId2"/>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pitchFamily="49" charset="-122"/>
              <a:ea typeface="黑体" panose="02010609060101010101" pitchFamily="49" charset="-122"/>
            </a:endParaRPr>
          </a:p>
        </p:txBody>
      </p:sp>
      <p:cxnSp>
        <p:nvCxnSpPr>
          <p:cNvPr id="6" name="直接连接符 8"/>
          <p:cNvCxnSpPr/>
          <p:nvPr>
            <p:custDataLst>
              <p:tags r:id="rId3"/>
            </p:custDataLst>
          </p:nvPr>
        </p:nvCxnSpPr>
        <p:spPr>
          <a:xfrm>
            <a:off x="4760913" y="7842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图片占位符 2"/>
          <p:cNvSpPr>
            <a:spLocks noGrp="1" noChangeAspect="1"/>
          </p:cNvSpPr>
          <p:nvPr>
            <p:ph type="pic" idx="1"/>
          </p:nvPr>
        </p:nvSpPr>
        <p:spPr>
          <a:xfrm>
            <a:off x="-13198" y="0"/>
            <a:ext cx="444081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5544998" y="1583965"/>
            <a:ext cx="5808802" cy="444625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9" name="标题 1"/>
          <p:cNvSpPr>
            <a:spLocks noGrp="1"/>
          </p:cNvSpPr>
          <p:nvPr>
            <p:ph type="title"/>
          </p:nvPr>
        </p:nvSpPr>
        <p:spPr>
          <a:xfrm>
            <a:off x="5544998" y="516816"/>
            <a:ext cx="9965267" cy="550333"/>
          </a:xfrm>
        </p:spPr>
        <p:txBody>
          <a:bodyPr>
            <a:normAutofit/>
          </a:bodyPr>
          <a:lstStyle>
            <a:lvl1pPr>
              <a:defRPr sz="3200" b="1" i="0" baseline="0">
                <a:solidFill>
                  <a:schemeClr val="tx2">
                    <a:lumMod val="75000"/>
                  </a:schemeClr>
                </a:solidFill>
                <a:ea typeface="黑体" panose="02010609060101010101" pitchFamily="49" charset="-122"/>
              </a:defRPr>
            </a:lvl1pPr>
          </a:lstStyle>
          <a:p>
            <a:r>
              <a:rPr lang="zh-CN" altLang="en-US" noProof="1"/>
              <a:t>单击此处编辑母版标题样式</a:t>
            </a:r>
            <a:endParaRPr lang="zh-CN" altLang="en-US" noProof="1"/>
          </a:p>
        </p:txBody>
      </p:sp>
      <p:sp>
        <p:nvSpPr>
          <p:cNvPr id="7" name="日期占位符 4"/>
          <p:cNvSpPr>
            <a:spLocks noGrp="1"/>
          </p:cNvSpPr>
          <p:nvPr>
            <p:ph type="dt" sz="half" idx="10"/>
          </p:nvPr>
        </p:nvSpPr>
        <p:spPr/>
        <p:txBody>
          <a:bodyPr/>
          <a:lstStyle>
            <a:lvl1pPr>
              <a:defRPr/>
            </a:lvl1pPr>
          </a:lstStyle>
          <a:p>
            <a:pPr>
              <a:defRPr/>
            </a:pPr>
            <a:fld id="{27A77D59-FE09-433D-B821-9B2BE50A514A}" type="datetime1">
              <a:rPr lang="zh-CN" altLang="en-US"/>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10" name="灯片编号占位符 6"/>
          <p:cNvSpPr>
            <a:spLocks noGrp="1"/>
          </p:cNvSpPr>
          <p:nvPr>
            <p:ph type="sldNum" sz="quarter" idx="12"/>
          </p:nvPr>
        </p:nvSpPr>
        <p:spPr/>
        <p:txBody>
          <a:bodyPr/>
          <a:lstStyle>
            <a:lvl1pPr>
              <a:defRPr/>
            </a:lvl1pPr>
          </a:lstStyle>
          <a:p>
            <a:pPr>
              <a:defRPr/>
            </a:pPr>
            <a:fld id="{0135D1BA-5F6C-412A-BF1F-3AA78F4051CC}" type="slidenum">
              <a:rPr lang="zh-CN" altLang="en-US"/>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cxnSp>
        <p:nvCxnSpPr>
          <p:cNvPr id="4" name="直接连接符 6"/>
          <p:cNvCxnSpPr/>
          <p:nvPr/>
        </p:nvCxnSpPr>
        <p:spPr>
          <a:xfrm flipH="1">
            <a:off x="4110038" y="3198813"/>
            <a:ext cx="80819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097111" y="2382361"/>
            <a:ext cx="7904390" cy="701731"/>
          </a:xfrm>
        </p:spPr>
        <p:txBody>
          <a:bodyPr anchor="b">
            <a:normAutofit/>
          </a:bodyPr>
          <a:lstStyle>
            <a:lvl1pPr>
              <a:defRPr sz="4400">
                <a:solidFill>
                  <a:schemeClr val="tx1">
                    <a:lumMod val="65000"/>
                    <a:lumOff val="35000"/>
                  </a:schemeClr>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097110" y="3315284"/>
            <a:ext cx="7904390" cy="286232"/>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4"/>
          <p:cNvSpPr>
            <a:spLocks noGrp="1"/>
          </p:cNvSpPr>
          <p:nvPr>
            <p:ph type="ftr" sz="quarter" idx="11"/>
          </p:nvPr>
        </p:nvSpPr>
        <p:spPr/>
        <p:txBody>
          <a:bodyPr/>
          <a:lstStyle>
            <a:lvl1pPr>
              <a:defRPr/>
            </a:lvl1pPr>
          </a:lstStyle>
          <a:p>
            <a:pPr lvl="0" eaLnBrk="1" hangingPunct="1"/>
            <a:endParaRPr lang="zh-CN" altLang="en-US" dirty="0">
              <a:latin typeface="Arial" panose="020B0604020202020204" pitchFamily="34" charset="0"/>
            </a:endParaRPr>
          </a:p>
        </p:txBody>
      </p:sp>
      <p:sp>
        <p:nvSpPr>
          <p:cNvPr id="7" name="灯片编号占位符 5"/>
          <p:cNvSpPr>
            <a:spLocks noGrp="1"/>
          </p:cNvSpPr>
          <p:nvPr>
            <p:ph type="sldNum" sz="quarter" idx="12"/>
          </p:nvPr>
        </p:nvSpPr>
        <p:spPr/>
        <p:txBody>
          <a:bodyPr/>
          <a:lstStyle>
            <a:lvl1pPr>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p:cSld name="横排四项">
    <p:spTree>
      <p:nvGrpSpPr>
        <p:cNvPr id="1" name=""/>
        <p:cNvGrpSpPr/>
        <p:nvPr/>
      </p:nvGrpSpPr>
      <p:grpSpPr>
        <a:xfrm>
          <a:off x="0" y="0"/>
          <a:ext cx="0" cy="0"/>
          <a:chOff x="0" y="0"/>
          <a:chExt cx="0" cy="0"/>
        </a:xfrm>
      </p:grpSpPr>
      <p:cxnSp>
        <p:nvCxnSpPr>
          <p:cNvPr id="17" name="直接连接符 6"/>
          <p:cNvCxnSpPr/>
          <p:nvPr>
            <p:custDataLst>
              <p:tags r:id="rId2"/>
            </p:custDataLst>
          </p:nvPr>
        </p:nvCxnSpPr>
        <p:spPr>
          <a:xfrm>
            <a:off x="411163" y="8223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15"/>
          <p:cNvSpPr/>
          <p:nvPr>
            <p:custDataLst>
              <p:tags r:id="rId3"/>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1143422" y="609177"/>
            <a:ext cx="9965267" cy="550333"/>
          </a:xfrm>
        </p:spPr>
        <p:txBody>
          <a:bodyPr>
            <a:normAutofit/>
          </a:bodyPr>
          <a:lstStyle>
            <a:lvl1pPr>
              <a:defRPr sz="3200" b="1" i="0" baseline="0">
                <a:solidFill>
                  <a:schemeClr val="tx2">
                    <a:lumMod val="75000"/>
                  </a:schemeClr>
                </a:solidFill>
                <a:ea typeface="黑体" panose="02010609060101010101" pitchFamily="49" charset="-122"/>
              </a:defRPr>
            </a:lvl1pPr>
          </a:lstStyle>
          <a:p>
            <a:r>
              <a:rPr lang="zh-CN" altLang="en-US" noProof="1"/>
              <a:t>单击此处编辑母版标题样式</a:t>
            </a:r>
            <a:endParaRPr lang="zh-CN" altLang="en-US" noProof="1"/>
          </a:p>
        </p:txBody>
      </p:sp>
      <p:sp>
        <p:nvSpPr>
          <p:cNvPr id="10" name="文本占位符 9"/>
          <p:cNvSpPr>
            <a:spLocks noGrp="1"/>
          </p:cNvSpPr>
          <p:nvPr>
            <p:ph type="body" sz="quarter" idx="13"/>
          </p:nvPr>
        </p:nvSpPr>
        <p:spPr>
          <a:xfrm>
            <a:off x="1896533" y="1346200"/>
            <a:ext cx="8466667" cy="474133"/>
          </a:xfrm>
        </p:spPr>
        <p:txBody>
          <a:bodyPr>
            <a:normAutofit/>
          </a:bodyPr>
          <a:lstStyle>
            <a:lvl1pPr marL="0" indent="0">
              <a:buNone/>
              <a:defRPr sz="1400" baseline="0">
                <a:solidFill>
                  <a:schemeClr val="tx1">
                    <a:lumMod val="75000"/>
                    <a:lumOff val="25000"/>
                  </a:schemeClr>
                </a:solidFill>
              </a:defRPr>
            </a:lvl1pPr>
          </a:lstStyle>
          <a:p>
            <a:pPr lvl="0"/>
            <a:endParaRPr lang="zh-CN" altLang="en-US" noProof="1"/>
          </a:p>
        </p:txBody>
      </p:sp>
      <p:sp>
        <p:nvSpPr>
          <p:cNvPr id="14" name="图片占位符 13"/>
          <p:cNvSpPr>
            <a:spLocks noGrp="1"/>
          </p:cNvSpPr>
          <p:nvPr>
            <p:ph type="pic" sz="quarter" idx="14"/>
          </p:nvPr>
        </p:nvSpPr>
        <p:spPr>
          <a:xfrm>
            <a:off x="1811867" y="2156617"/>
            <a:ext cx="1769533" cy="1634068"/>
          </a:xfrm>
        </p:spPr>
        <p:txBody>
          <a:bodyPr/>
          <a:lstStyle/>
          <a:p>
            <a:pPr lvl="0"/>
            <a:endParaRPr lang="zh-CN" altLang="en-US" noProof="1"/>
          </a:p>
        </p:txBody>
      </p:sp>
      <p:sp>
        <p:nvSpPr>
          <p:cNvPr id="16" name="文本占位符 15"/>
          <p:cNvSpPr>
            <a:spLocks noGrp="1"/>
          </p:cNvSpPr>
          <p:nvPr>
            <p:ph type="body" sz="quarter" idx="15"/>
          </p:nvPr>
        </p:nvSpPr>
        <p:spPr>
          <a:xfrm>
            <a:off x="1811867" y="3934618"/>
            <a:ext cx="1769533" cy="449263"/>
          </a:xfrm>
        </p:spPr>
        <p:txBody>
          <a:bodyPr>
            <a:normAutofit/>
          </a:bodyPr>
          <a:lstStyle>
            <a:lvl1pPr marL="0" indent="0" algn="ctr">
              <a:buNone/>
              <a:defRPr sz="2000" b="1" baseline="0">
                <a:solidFill>
                  <a:schemeClr val="tx1">
                    <a:lumMod val="75000"/>
                    <a:lumOff val="25000"/>
                  </a:schemeClr>
                </a:solidFill>
              </a:defRPr>
            </a:lvl1pPr>
          </a:lstStyle>
          <a:p>
            <a:pPr lvl="0"/>
            <a:r>
              <a:rPr lang="zh-CN" altLang="en-US" noProof="1" smtClean="0"/>
              <a:t>单击此处编辑母版文本样式</a:t>
            </a:r>
            <a:endParaRPr lang="zh-CN" altLang="en-US" noProof="1" smtClean="0"/>
          </a:p>
        </p:txBody>
      </p:sp>
      <p:sp>
        <p:nvSpPr>
          <p:cNvPr id="19" name="文本占位符 18"/>
          <p:cNvSpPr>
            <a:spLocks noGrp="1"/>
          </p:cNvSpPr>
          <p:nvPr>
            <p:ph type="body" sz="quarter" idx="16"/>
          </p:nvPr>
        </p:nvSpPr>
        <p:spPr>
          <a:xfrm>
            <a:off x="1811338" y="4561681"/>
            <a:ext cx="1770062" cy="1133475"/>
          </a:xfrm>
        </p:spPr>
        <p:txBody>
          <a:bodyPr>
            <a:normAutofit/>
          </a:bodyPr>
          <a:lstStyle>
            <a:lvl1pPr marL="0" indent="0">
              <a:buNone/>
              <a:defRPr sz="1400">
                <a:solidFill>
                  <a:schemeClr val="tx1">
                    <a:lumMod val="75000"/>
                    <a:lumOff val="25000"/>
                  </a:schemeClr>
                </a:solidFill>
              </a:defRPr>
            </a:lvl1pPr>
          </a:lstStyle>
          <a:p>
            <a:pPr lvl="0"/>
            <a:r>
              <a:rPr lang="zh-CN" altLang="en-US" noProof="1" smtClean="0"/>
              <a:t>单击此处编辑母版文本样式</a:t>
            </a:r>
            <a:endParaRPr lang="zh-CN" altLang="en-US" noProof="1" smtClean="0"/>
          </a:p>
        </p:txBody>
      </p:sp>
      <p:sp>
        <p:nvSpPr>
          <p:cNvPr id="20" name="图片占位符 13"/>
          <p:cNvSpPr>
            <a:spLocks noGrp="1"/>
          </p:cNvSpPr>
          <p:nvPr>
            <p:ph type="pic" sz="quarter" idx="17"/>
          </p:nvPr>
        </p:nvSpPr>
        <p:spPr>
          <a:xfrm>
            <a:off x="4097867" y="2156617"/>
            <a:ext cx="1769533" cy="1634068"/>
          </a:xfrm>
        </p:spPr>
        <p:txBody>
          <a:bodyPr/>
          <a:lstStyle/>
          <a:p>
            <a:pPr lvl="0"/>
            <a:endParaRPr lang="zh-CN" altLang="en-US" noProof="1"/>
          </a:p>
        </p:txBody>
      </p:sp>
      <p:sp>
        <p:nvSpPr>
          <p:cNvPr id="21" name="文本占位符 15"/>
          <p:cNvSpPr>
            <a:spLocks noGrp="1"/>
          </p:cNvSpPr>
          <p:nvPr>
            <p:ph type="body" sz="quarter" idx="18"/>
          </p:nvPr>
        </p:nvSpPr>
        <p:spPr>
          <a:xfrm>
            <a:off x="4097867" y="3934618"/>
            <a:ext cx="1769533" cy="449263"/>
          </a:xfrm>
        </p:spPr>
        <p:txBody>
          <a:bodyPr>
            <a:normAutofit/>
          </a:bodyPr>
          <a:lstStyle>
            <a:lvl1pPr marL="0" indent="0" algn="ctr">
              <a:buNone/>
              <a:defRPr sz="2000" b="1" baseline="0">
                <a:solidFill>
                  <a:schemeClr val="tx1">
                    <a:lumMod val="75000"/>
                    <a:lumOff val="25000"/>
                  </a:schemeClr>
                </a:solidFill>
              </a:defRPr>
            </a:lvl1pPr>
          </a:lstStyle>
          <a:p>
            <a:pPr lvl="0"/>
            <a:r>
              <a:rPr lang="zh-CN" altLang="en-US" noProof="1" smtClean="0"/>
              <a:t>单击此处编辑母版文本样式</a:t>
            </a:r>
            <a:endParaRPr lang="zh-CN" altLang="en-US" noProof="1" smtClean="0"/>
          </a:p>
        </p:txBody>
      </p:sp>
      <p:sp>
        <p:nvSpPr>
          <p:cNvPr id="22" name="文本占位符 18"/>
          <p:cNvSpPr>
            <a:spLocks noGrp="1"/>
          </p:cNvSpPr>
          <p:nvPr>
            <p:ph type="body" sz="quarter" idx="19"/>
          </p:nvPr>
        </p:nvSpPr>
        <p:spPr>
          <a:xfrm>
            <a:off x="4097338" y="4561681"/>
            <a:ext cx="1770062" cy="1133475"/>
          </a:xfrm>
        </p:spPr>
        <p:txBody>
          <a:bodyPr>
            <a:normAutofit/>
          </a:bodyPr>
          <a:lstStyle>
            <a:lvl1pPr marL="0" indent="0">
              <a:buNone/>
              <a:defRPr sz="1400">
                <a:solidFill>
                  <a:schemeClr val="tx1">
                    <a:lumMod val="75000"/>
                    <a:lumOff val="25000"/>
                  </a:schemeClr>
                </a:solidFill>
              </a:defRPr>
            </a:lvl1pPr>
          </a:lstStyle>
          <a:p>
            <a:pPr lvl="0"/>
            <a:r>
              <a:rPr lang="zh-CN" altLang="en-US" noProof="1" smtClean="0"/>
              <a:t>单击此处编辑母版文本样式</a:t>
            </a:r>
            <a:endParaRPr lang="zh-CN" altLang="en-US" noProof="1" smtClean="0"/>
          </a:p>
        </p:txBody>
      </p:sp>
      <p:sp>
        <p:nvSpPr>
          <p:cNvPr id="23" name="图片占位符 13"/>
          <p:cNvSpPr>
            <a:spLocks noGrp="1"/>
          </p:cNvSpPr>
          <p:nvPr>
            <p:ph type="pic" sz="quarter" idx="20"/>
          </p:nvPr>
        </p:nvSpPr>
        <p:spPr>
          <a:xfrm>
            <a:off x="6383867" y="2156617"/>
            <a:ext cx="1769533" cy="1634068"/>
          </a:xfrm>
        </p:spPr>
        <p:txBody>
          <a:bodyPr/>
          <a:lstStyle/>
          <a:p>
            <a:pPr lvl="0"/>
            <a:endParaRPr lang="zh-CN" altLang="en-US" noProof="1"/>
          </a:p>
        </p:txBody>
      </p:sp>
      <p:sp>
        <p:nvSpPr>
          <p:cNvPr id="24" name="文本占位符 15"/>
          <p:cNvSpPr>
            <a:spLocks noGrp="1"/>
          </p:cNvSpPr>
          <p:nvPr>
            <p:ph type="body" sz="quarter" idx="21"/>
          </p:nvPr>
        </p:nvSpPr>
        <p:spPr>
          <a:xfrm>
            <a:off x="6383867" y="3934618"/>
            <a:ext cx="1769533" cy="449263"/>
          </a:xfrm>
        </p:spPr>
        <p:txBody>
          <a:bodyPr>
            <a:normAutofit/>
          </a:bodyPr>
          <a:lstStyle>
            <a:lvl1pPr marL="0" indent="0" algn="ctr">
              <a:buNone/>
              <a:defRPr sz="2000" b="1" baseline="0">
                <a:solidFill>
                  <a:schemeClr val="tx1">
                    <a:lumMod val="75000"/>
                    <a:lumOff val="25000"/>
                  </a:schemeClr>
                </a:solidFill>
              </a:defRPr>
            </a:lvl1pPr>
          </a:lstStyle>
          <a:p>
            <a:pPr lvl="0"/>
            <a:r>
              <a:rPr lang="zh-CN" altLang="en-US" noProof="1" smtClean="0"/>
              <a:t>单击此处编辑母版文本样式</a:t>
            </a:r>
            <a:endParaRPr lang="zh-CN" altLang="en-US" noProof="1" smtClean="0"/>
          </a:p>
        </p:txBody>
      </p:sp>
      <p:sp>
        <p:nvSpPr>
          <p:cNvPr id="25" name="文本占位符 18"/>
          <p:cNvSpPr>
            <a:spLocks noGrp="1"/>
          </p:cNvSpPr>
          <p:nvPr>
            <p:ph type="body" sz="quarter" idx="22"/>
          </p:nvPr>
        </p:nvSpPr>
        <p:spPr>
          <a:xfrm>
            <a:off x="6383338" y="4561681"/>
            <a:ext cx="1770062" cy="1133475"/>
          </a:xfrm>
        </p:spPr>
        <p:txBody>
          <a:bodyPr>
            <a:normAutofit/>
          </a:bodyPr>
          <a:lstStyle>
            <a:lvl1pPr marL="0" indent="0">
              <a:buNone/>
              <a:defRPr sz="1400">
                <a:solidFill>
                  <a:schemeClr val="tx1">
                    <a:lumMod val="75000"/>
                    <a:lumOff val="25000"/>
                  </a:schemeClr>
                </a:solidFill>
              </a:defRPr>
            </a:lvl1pPr>
          </a:lstStyle>
          <a:p>
            <a:pPr lvl="0"/>
            <a:r>
              <a:rPr lang="zh-CN" altLang="en-US" noProof="1" smtClean="0"/>
              <a:t>单击此处编辑母版文本样式</a:t>
            </a:r>
            <a:endParaRPr lang="zh-CN" altLang="en-US" noProof="1" smtClean="0"/>
          </a:p>
        </p:txBody>
      </p:sp>
      <p:sp>
        <p:nvSpPr>
          <p:cNvPr id="26" name="图片占位符 13"/>
          <p:cNvSpPr>
            <a:spLocks noGrp="1"/>
          </p:cNvSpPr>
          <p:nvPr>
            <p:ph type="pic" sz="quarter" idx="23"/>
          </p:nvPr>
        </p:nvSpPr>
        <p:spPr>
          <a:xfrm>
            <a:off x="8669867" y="2156617"/>
            <a:ext cx="1769533" cy="1634068"/>
          </a:xfrm>
        </p:spPr>
        <p:txBody>
          <a:bodyPr/>
          <a:lstStyle/>
          <a:p>
            <a:pPr lvl="0"/>
            <a:endParaRPr lang="zh-CN" altLang="en-US" noProof="1"/>
          </a:p>
        </p:txBody>
      </p:sp>
      <p:sp>
        <p:nvSpPr>
          <p:cNvPr id="27" name="文本占位符 15"/>
          <p:cNvSpPr>
            <a:spLocks noGrp="1"/>
          </p:cNvSpPr>
          <p:nvPr>
            <p:ph type="body" sz="quarter" idx="24"/>
          </p:nvPr>
        </p:nvSpPr>
        <p:spPr>
          <a:xfrm>
            <a:off x="8669867" y="3934618"/>
            <a:ext cx="1769533" cy="449263"/>
          </a:xfrm>
        </p:spPr>
        <p:txBody>
          <a:bodyPr>
            <a:normAutofit/>
          </a:bodyPr>
          <a:lstStyle>
            <a:lvl1pPr marL="0" indent="0" algn="ctr">
              <a:buNone/>
              <a:defRPr sz="2000" b="1" baseline="0">
                <a:solidFill>
                  <a:schemeClr val="tx1">
                    <a:lumMod val="75000"/>
                    <a:lumOff val="25000"/>
                  </a:schemeClr>
                </a:solidFill>
              </a:defRPr>
            </a:lvl1pPr>
          </a:lstStyle>
          <a:p>
            <a:pPr lvl="0"/>
            <a:r>
              <a:rPr lang="zh-CN" altLang="en-US" noProof="1" smtClean="0"/>
              <a:t>单击此处编辑母版文本样式</a:t>
            </a:r>
            <a:endParaRPr lang="zh-CN" altLang="en-US" noProof="1" smtClean="0"/>
          </a:p>
        </p:txBody>
      </p:sp>
      <p:sp>
        <p:nvSpPr>
          <p:cNvPr id="28" name="文本占位符 18"/>
          <p:cNvSpPr>
            <a:spLocks noGrp="1"/>
          </p:cNvSpPr>
          <p:nvPr>
            <p:ph type="body" sz="quarter" idx="25"/>
          </p:nvPr>
        </p:nvSpPr>
        <p:spPr>
          <a:xfrm>
            <a:off x="8669338" y="4561681"/>
            <a:ext cx="1770062" cy="1133475"/>
          </a:xfrm>
        </p:spPr>
        <p:txBody>
          <a:bodyPr>
            <a:normAutofit/>
          </a:bodyPr>
          <a:lstStyle>
            <a:lvl1pPr marL="0" indent="0">
              <a:buNone/>
              <a:defRPr sz="1400">
                <a:solidFill>
                  <a:schemeClr val="tx1">
                    <a:lumMod val="75000"/>
                    <a:lumOff val="25000"/>
                  </a:schemeClr>
                </a:solidFill>
              </a:defRPr>
            </a:lvl1pPr>
          </a:lstStyle>
          <a:p>
            <a:pPr lvl="0"/>
            <a:r>
              <a:rPr lang="zh-CN" altLang="en-US" noProof="1" smtClean="0"/>
              <a:t>单击此处编辑母版文本样式</a:t>
            </a:r>
            <a:endParaRPr lang="zh-CN" altLang="en-US" noProof="1" smtClean="0"/>
          </a:p>
        </p:txBody>
      </p:sp>
      <p:sp>
        <p:nvSpPr>
          <p:cNvPr id="29" name="日期占位符 3"/>
          <p:cNvSpPr>
            <a:spLocks noGrp="1"/>
          </p:cNvSpPr>
          <p:nvPr>
            <p:ph type="dt" sz="half" idx="26"/>
          </p:nvPr>
        </p:nvSpPr>
        <p:spPr/>
        <p:txBody>
          <a:bodyPr/>
          <a:lstStyle>
            <a:lvl1pPr>
              <a:defRPr/>
            </a:lvl1pPr>
          </a:lstStyle>
          <a:p>
            <a:pPr>
              <a:defRPr/>
            </a:pPr>
            <a:fld id="{D2392E56-C887-40A0-B45B-7A180C992FB2}" type="datetime1">
              <a:rPr lang="zh-CN" altLang="en-US"/>
            </a:fld>
            <a:endParaRPr lang="zh-CN" altLang="en-US"/>
          </a:p>
        </p:txBody>
      </p:sp>
      <p:sp>
        <p:nvSpPr>
          <p:cNvPr id="30" name="页脚占位符 4"/>
          <p:cNvSpPr>
            <a:spLocks noGrp="1"/>
          </p:cNvSpPr>
          <p:nvPr>
            <p:ph type="ftr" sz="quarter" idx="27"/>
          </p:nvPr>
        </p:nvSpPr>
        <p:spPr/>
        <p:txBody>
          <a:bodyPr/>
          <a:lstStyle>
            <a:lvl1pPr>
              <a:defRPr/>
            </a:lvl1pPr>
          </a:lstStyle>
          <a:p>
            <a:pPr>
              <a:defRPr/>
            </a:pPr>
            <a:endParaRPr lang="zh-CN" altLang="en-US"/>
          </a:p>
        </p:txBody>
      </p:sp>
      <p:sp>
        <p:nvSpPr>
          <p:cNvPr id="31" name="灯片编号占位符 5"/>
          <p:cNvSpPr>
            <a:spLocks noGrp="1"/>
          </p:cNvSpPr>
          <p:nvPr>
            <p:ph type="sldNum" sz="quarter" idx="28"/>
          </p:nvPr>
        </p:nvSpPr>
        <p:spPr/>
        <p:txBody>
          <a:bodyPr/>
          <a:lstStyle>
            <a:lvl1pPr>
              <a:defRPr/>
            </a:lvl1pPr>
          </a:lstStyle>
          <a:p>
            <a:pPr>
              <a:defRPr/>
            </a:pPr>
            <a:fld id="{A9E29EFA-2022-416F-B6F5-A560FEBF9B29}" type="slidenum">
              <a:rPr lang="zh-CN" altLang="en-US"/>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p:cSld name="文字与多图">
    <p:spTree>
      <p:nvGrpSpPr>
        <p:cNvPr id="1" name=""/>
        <p:cNvGrpSpPr/>
        <p:nvPr/>
      </p:nvGrpSpPr>
      <p:grpSpPr>
        <a:xfrm>
          <a:off x="0" y="0"/>
          <a:ext cx="0" cy="0"/>
          <a:chOff x="0" y="0"/>
          <a:chExt cx="0" cy="0"/>
        </a:xfrm>
      </p:grpSpPr>
      <p:cxnSp>
        <p:nvCxnSpPr>
          <p:cNvPr id="9" name="直接连接符 6"/>
          <p:cNvCxnSpPr/>
          <p:nvPr>
            <p:custDataLst>
              <p:tags r:id="rId2"/>
            </p:custDataLst>
          </p:nvPr>
        </p:nvCxnSpPr>
        <p:spPr>
          <a:xfrm>
            <a:off x="411163" y="8223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3"/>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1143422" y="609177"/>
            <a:ext cx="9965267" cy="550333"/>
          </a:xfrm>
        </p:spPr>
        <p:txBody>
          <a:bodyPr>
            <a:normAutofit/>
          </a:bodyPr>
          <a:lstStyle>
            <a:lvl1pPr>
              <a:defRPr sz="3200" b="1" i="0" baseline="0">
                <a:solidFill>
                  <a:schemeClr val="tx2">
                    <a:lumMod val="75000"/>
                  </a:schemeClr>
                </a:solidFill>
                <a:ea typeface="黑体" panose="02010609060101010101" pitchFamily="49" charset="-122"/>
              </a:defRPr>
            </a:lvl1pPr>
          </a:lstStyle>
          <a:p>
            <a:r>
              <a:rPr lang="zh-CN" altLang="en-US" noProof="1"/>
              <a:t>单击此处编辑母版标题样式</a:t>
            </a:r>
            <a:endParaRPr lang="zh-CN" altLang="en-US" noProof="1"/>
          </a:p>
        </p:txBody>
      </p:sp>
      <p:sp>
        <p:nvSpPr>
          <p:cNvPr id="17" name="文本占位符 16"/>
          <p:cNvSpPr>
            <a:spLocks noGrp="1"/>
          </p:cNvSpPr>
          <p:nvPr>
            <p:ph type="body" sz="quarter" idx="13"/>
          </p:nvPr>
        </p:nvSpPr>
        <p:spPr>
          <a:xfrm>
            <a:off x="838200" y="1524636"/>
            <a:ext cx="2954338" cy="4580890"/>
          </a:xfrm>
        </p:spPr>
        <p:txBody>
          <a:bodyPr/>
          <a:lstStyle>
            <a:lvl1pPr marL="0" indent="0">
              <a:buNone/>
              <a:defRPr sz="1400" baseline="0">
                <a:solidFill>
                  <a:schemeClr val="tx1">
                    <a:lumMod val="75000"/>
                    <a:lumOff val="25000"/>
                  </a:schemeClr>
                </a:solidFill>
              </a:defRPr>
            </a:lvl1pPr>
          </a:lstStyle>
          <a:p>
            <a:pPr lvl="0"/>
            <a:r>
              <a:rPr lang="zh-CN" altLang="en-US" noProof="1" smtClean="0"/>
              <a:t>单击此处编辑母版文本样式</a:t>
            </a:r>
            <a:endParaRPr lang="zh-CN" altLang="en-US" noProof="1" smtClean="0"/>
          </a:p>
        </p:txBody>
      </p:sp>
      <p:sp>
        <p:nvSpPr>
          <p:cNvPr id="19" name="图片占位符 18"/>
          <p:cNvSpPr>
            <a:spLocks noGrp="1"/>
          </p:cNvSpPr>
          <p:nvPr>
            <p:ph type="pic" sz="quarter" idx="14"/>
          </p:nvPr>
        </p:nvSpPr>
        <p:spPr>
          <a:xfrm>
            <a:off x="4038600" y="1524000"/>
            <a:ext cx="4781550" cy="2241550"/>
          </a:xfrm>
        </p:spPr>
        <p:txBody>
          <a:bodyPr/>
          <a:lstStyle>
            <a:lvl1pPr marL="0" indent="0">
              <a:buNone/>
              <a:defRPr/>
            </a:lvl1pPr>
          </a:lstStyle>
          <a:p>
            <a:pPr lvl="0"/>
            <a:endParaRPr lang="zh-CN" altLang="en-US" noProof="0" dirty="0"/>
          </a:p>
        </p:txBody>
      </p:sp>
      <p:sp>
        <p:nvSpPr>
          <p:cNvPr id="21" name="图片占位符 20"/>
          <p:cNvSpPr>
            <a:spLocks noGrp="1"/>
          </p:cNvSpPr>
          <p:nvPr>
            <p:ph type="pic" sz="quarter" idx="15"/>
          </p:nvPr>
        </p:nvSpPr>
        <p:spPr>
          <a:xfrm>
            <a:off x="4039235" y="3851275"/>
            <a:ext cx="2273300" cy="2254250"/>
          </a:xfrm>
        </p:spPr>
        <p:txBody>
          <a:bodyPr/>
          <a:lstStyle>
            <a:lvl1pPr marL="0" indent="0">
              <a:buNone/>
              <a:defRPr/>
            </a:lvl1pPr>
          </a:lstStyle>
          <a:p>
            <a:pPr lvl="0"/>
            <a:endParaRPr lang="zh-CN" altLang="en-US" noProof="0" dirty="0"/>
          </a:p>
        </p:txBody>
      </p:sp>
      <p:sp>
        <p:nvSpPr>
          <p:cNvPr id="22" name="图片占位符 20"/>
          <p:cNvSpPr>
            <a:spLocks noGrp="1"/>
          </p:cNvSpPr>
          <p:nvPr>
            <p:ph type="pic" sz="quarter" idx="16"/>
          </p:nvPr>
        </p:nvSpPr>
        <p:spPr>
          <a:xfrm>
            <a:off x="6388735" y="3851275"/>
            <a:ext cx="2419350" cy="2254250"/>
          </a:xfrm>
        </p:spPr>
        <p:txBody>
          <a:bodyPr/>
          <a:lstStyle>
            <a:lvl1pPr marL="0" indent="0">
              <a:buNone/>
              <a:defRPr/>
            </a:lvl1pPr>
          </a:lstStyle>
          <a:p>
            <a:pPr lvl="0"/>
            <a:endParaRPr lang="zh-CN" altLang="en-US" noProof="0" dirty="0"/>
          </a:p>
        </p:txBody>
      </p:sp>
      <p:sp>
        <p:nvSpPr>
          <p:cNvPr id="23" name="图片占位符 20"/>
          <p:cNvSpPr>
            <a:spLocks noGrp="1"/>
          </p:cNvSpPr>
          <p:nvPr>
            <p:ph type="pic" sz="quarter" idx="17"/>
          </p:nvPr>
        </p:nvSpPr>
        <p:spPr>
          <a:xfrm>
            <a:off x="8884285" y="3851275"/>
            <a:ext cx="2171065" cy="2254250"/>
          </a:xfrm>
        </p:spPr>
        <p:txBody>
          <a:bodyPr/>
          <a:lstStyle>
            <a:lvl1pPr marL="0" indent="0">
              <a:buNone/>
              <a:defRPr/>
            </a:lvl1pPr>
          </a:lstStyle>
          <a:p>
            <a:pPr lvl="0"/>
            <a:endParaRPr lang="zh-CN" altLang="en-US" noProof="0" dirty="0"/>
          </a:p>
        </p:txBody>
      </p:sp>
      <p:sp>
        <p:nvSpPr>
          <p:cNvPr id="24" name="图片占位符 20"/>
          <p:cNvSpPr>
            <a:spLocks noGrp="1"/>
          </p:cNvSpPr>
          <p:nvPr>
            <p:ph type="pic" sz="quarter" idx="18"/>
          </p:nvPr>
        </p:nvSpPr>
        <p:spPr>
          <a:xfrm>
            <a:off x="8896667" y="1524000"/>
            <a:ext cx="2158683" cy="2254250"/>
          </a:xfrm>
        </p:spPr>
        <p:txBody>
          <a:bodyPr/>
          <a:lstStyle>
            <a:lvl1pPr marL="0" indent="0">
              <a:buNone/>
              <a:defRPr/>
            </a:lvl1pPr>
          </a:lstStyle>
          <a:p>
            <a:pPr lvl="0"/>
            <a:endParaRPr lang="zh-CN" altLang="en-US" noProof="0" dirty="0"/>
          </a:p>
        </p:txBody>
      </p:sp>
      <p:sp>
        <p:nvSpPr>
          <p:cNvPr id="11" name="日期占位符 3"/>
          <p:cNvSpPr>
            <a:spLocks noGrp="1"/>
          </p:cNvSpPr>
          <p:nvPr>
            <p:ph type="dt" sz="half" idx="19"/>
          </p:nvPr>
        </p:nvSpPr>
        <p:spPr/>
        <p:txBody>
          <a:bodyPr/>
          <a:lstStyle>
            <a:lvl1pPr>
              <a:defRPr/>
            </a:lvl1pPr>
          </a:lstStyle>
          <a:p>
            <a:pPr>
              <a:defRPr/>
            </a:pPr>
            <a:fld id="{614AAE4D-FD61-4E21-A39B-A3D833986EBE}" type="datetime1">
              <a:rPr lang="zh-CN" altLang="en-US"/>
            </a:fld>
            <a:endParaRPr lang="zh-CN" altLang="en-US"/>
          </a:p>
        </p:txBody>
      </p:sp>
      <p:sp>
        <p:nvSpPr>
          <p:cNvPr id="12" name="页脚占位符 4"/>
          <p:cNvSpPr>
            <a:spLocks noGrp="1"/>
          </p:cNvSpPr>
          <p:nvPr>
            <p:ph type="ftr" sz="quarter" idx="20"/>
          </p:nvPr>
        </p:nvSpPr>
        <p:spPr/>
        <p:txBody>
          <a:bodyPr/>
          <a:lstStyle>
            <a:lvl1pPr>
              <a:defRPr/>
            </a:lvl1pPr>
          </a:lstStyle>
          <a:p>
            <a:pPr>
              <a:defRPr/>
            </a:pPr>
            <a:endParaRPr lang="zh-CN" altLang="en-US"/>
          </a:p>
        </p:txBody>
      </p:sp>
      <p:sp>
        <p:nvSpPr>
          <p:cNvPr id="13" name="灯片编号占位符 5"/>
          <p:cNvSpPr>
            <a:spLocks noGrp="1"/>
          </p:cNvSpPr>
          <p:nvPr>
            <p:ph type="sldNum" sz="quarter" idx="21"/>
          </p:nvPr>
        </p:nvSpPr>
        <p:spPr/>
        <p:txBody>
          <a:bodyPr/>
          <a:lstStyle>
            <a:lvl1pPr>
              <a:defRPr/>
            </a:lvl1pPr>
          </a:lstStyle>
          <a:p>
            <a:pPr>
              <a:defRPr/>
            </a:pPr>
            <a:fld id="{FF36BFEE-CE8A-47C7-A821-825E6C696B77}"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p:cSld name="两栏内容">
    <p:spTree>
      <p:nvGrpSpPr>
        <p:cNvPr id="1" name=""/>
        <p:cNvGrpSpPr/>
        <p:nvPr/>
      </p:nvGrpSpPr>
      <p:grpSpPr>
        <a:xfrm>
          <a:off x="0" y="0"/>
          <a:ext cx="0" cy="0"/>
          <a:chOff x="0" y="0"/>
          <a:chExt cx="0" cy="0"/>
        </a:xfrm>
      </p:grpSpPr>
      <p:sp>
        <p:nvSpPr>
          <p:cNvPr id="5" name="矩形 4"/>
          <p:cNvSpPr/>
          <p:nvPr>
            <p:custDataLst>
              <p:tags r:id="rId2"/>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pitchFamily="49" charset="-122"/>
              <a:ea typeface="黑体" panose="02010609060101010101" pitchFamily="49" charset="-122"/>
            </a:endParaRPr>
          </a:p>
        </p:txBody>
      </p:sp>
      <p:cxnSp>
        <p:nvCxnSpPr>
          <p:cNvPr id="6" name="直接连接符 8"/>
          <p:cNvCxnSpPr/>
          <p:nvPr>
            <p:custDataLst>
              <p:tags r:id="rId3"/>
            </p:custDataLst>
          </p:nvPr>
        </p:nvCxnSpPr>
        <p:spPr>
          <a:xfrm>
            <a:off x="411163" y="8223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标题 1"/>
          <p:cNvSpPr>
            <a:spLocks noGrp="1"/>
          </p:cNvSpPr>
          <p:nvPr>
            <p:ph type="title"/>
          </p:nvPr>
        </p:nvSpPr>
        <p:spPr>
          <a:xfrm>
            <a:off x="1143422" y="609177"/>
            <a:ext cx="9965267" cy="550333"/>
          </a:xfrm>
        </p:spPr>
        <p:txBody>
          <a:bodyPr>
            <a:normAutofit/>
          </a:bodyPr>
          <a:lstStyle>
            <a:lvl1pPr>
              <a:defRPr sz="3200" b="1" i="0" baseline="0">
                <a:solidFill>
                  <a:schemeClr val="tx2">
                    <a:lumMod val="75000"/>
                  </a:schemeClr>
                </a:solidFill>
                <a:ea typeface="黑体" panose="02010609060101010101" pitchFamily="49" charset="-122"/>
              </a:defRPr>
            </a:lvl1pPr>
          </a:lstStyle>
          <a:p>
            <a:r>
              <a:rPr lang="zh-CN" altLang="en-US" noProof="1"/>
              <a:t>单击此处编辑母版标题样式</a:t>
            </a:r>
            <a:endParaRPr lang="zh-CN" altLang="en-US" noProof="1"/>
          </a:p>
        </p:txBody>
      </p:sp>
      <p:sp>
        <p:nvSpPr>
          <p:cNvPr id="7" name="日期占位符 4"/>
          <p:cNvSpPr>
            <a:spLocks noGrp="1"/>
          </p:cNvSpPr>
          <p:nvPr>
            <p:ph type="dt" sz="half" idx="10"/>
          </p:nvPr>
        </p:nvSpPr>
        <p:spPr/>
        <p:txBody>
          <a:bodyPr/>
          <a:lstStyle>
            <a:lvl1pPr>
              <a:defRPr/>
            </a:lvl1pPr>
          </a:lstStyle>
          <a:p>
            <a:pPr>
              <a:defRPr/>
            </a:pPr>
            <a:fld id="{45FC3D35-197A-491C-B572-5AA2D5315FAC}" type="datetime1">
              <a:rPr lang="zh-CN" altLang="en-US"/>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10" name="灯片编号占位符 6"/>
          <p:cNvSpPr>
            <a:spLocks noGrp="1"/>
          </p:cNvSpPr>
          <p:nvPr>
            <p:ph type="sldNum" sz="quarter" idx="12"/>
          </p:nvPr>
        </p:nvSpPr>
        <p:spPr/>
        <p:txBody>
          <a:bodyPr/>
          <a:lstStyle>
            <a:lvl1pPr>
              <a:defRPr/>
            </a:lvl1pPr>
          </a:lstStyle>
          <a:p>
            <a:pPr>
              <a:defRPr/>
            </a:pPr>
            <a:fld id="{40F0406C-B777-4405-B2B8-400F6F6FA5D8}"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p:cSld name="比较">
    <p:spTree>
      <p:nvGrpSpPr>
        <p:cNvPr id="1" name=""/>
        <p:cNvGrpSpPr/>
        <p:nvPr/>
      </p:nvGrpSpPr>
      <p:grpSpPr>
        <a:xfrm>
          <a:off x="0" y="0"/>
          <a:ext cx="0" cy="0"/>
          <a:chOff x="0" y="0"/>
          <a:chExt cx="0" cy="0"/>
        </a:xfrm>
      </p:grpSpPr>
      <p:sp>
        <p:nvSpPr>
          <p:cNvPr id="7" name="矩形 6"/>
          <p:cNvSpPr/>
          <p:nvPr>
            <p:custDataLst>
              <p:tags r:id="rId2"/>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pitchFamily="49" charset="-122"/>
              <a:ea typeface="黑体" panose="02010609060101010101" pitchFamily="49" charset="-122"/>
            </a:endParaRPr>
          </a:p>
        </p:txBody>
      </p:sp>
      <p:cxnSp>
        <p:nvCxnSpPr>
          <p:cNvPr id="8" name="直接连接符 7"/>
          <p:cNvCxnSpPr/>
          <p:nvPr>
            <p:custDataLst>
              <p:tags r:id="rId3"/>
            </p:custDataLst>
          </p:nvPr>
        </p:nvCxnSpPr>
        <p:spPr>
          <a:xfrm>
            <a:off x="411163" y="8223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标题 1"/>
          <p:cNvSpPr>
            <a:spLocks noGrp="1"/>
          </p:cNvSpPr>
          <p:nvPr>
            <p:ph type="title"/>
          </p:nvPr>
        </p:nvSpPr>
        <p:spPr>
          <a:xfrm>
            <a:off x="1143422" y="609177"/>
            <a:ext cx="9965267" cy="550333"/>
          </a:xfrm>
        </p:spPr>
        <p:txBody>
          <a:bodyPr>
            <a:normAutofit/>
          </a:bodyPr>
          <a:lstStyle>
            <a:lvl1pPr>
              <a:defRPr sz="3200" b="1" i="0" baseline="0">
                <a:solidFill>
                  <a:schemeClr val="tx2">
                    <a:lumMod val="75000"/>
                  </a:schemeClr>
                </a:solidFill>
                <a:ea typeface="黑体" panose="02010609060101010101" pitchFamily="49" charset="-122"/>
              </a:defRPr>
            </a:lvl1pPr>
          </a:lstStyle>
          <a:p>
            <a:r>
              <a:rPr lang="zh-CN" altLang="en-US" noProof="1"/>
              <a:t>单击此处编辑母版标题样式</a:t>
            </a:r>
            <a:endParaRPr lang="zh-CN" altLang="en-US" noProof="1"/>
          </a:p>
        </p:txBody>
      </p:sp>
      <p:sp>
        <p:nvSpPr>
          <p:cNvPr id="9" name="日期占位符 6"/>
          <p:cNvSpPr>
            <a:spLocks noGrp="1"/>
          </p:cNvSpPr>
          <p:nvPr>
            <p:ph type="dt" sz="half" idx="10"/>
          </p:nvPr>
        </p:nvSpPr>
        <p:spPr/>
        <p:txBody>
          <a:bodyPr/>
          <a:lstStyle>
            <a:lvl1pPr>
              <a:defRPr/>
            </a:lvl1pPr>
          </a:lstStyle>
          <a:p>
            <a:pPr>
              <a:defRPr/>
            </a:pPr>
            <a:fld id="{EC3E4F62-8D88-4DCF-A373-D03EF9E5FD7A}" type="datetime1">
              <a:rPr lang="zh-CN" altLang="en-US"/>
            </a:fld>
            <a:endParaRPr lang="zh-CN" altLang="en-US"/>
          </a:p>
        </p:txBody>
      </p:sp>
      <p:sp>
        <p:nvSpPr>
          <p:cNvPr id="10" name="页脚占位符 7"/>
          <p:cNvSpPr>
            <a:spLocks noGrp="1"/>
          </p:cNvSpPr>
          <p:nvPr>
            <p:ph type="ftr" sz="quarter" idx="11"/>
          </p:nvPr>
        </p:nvSpPr>
        <p:spPr/>
        <p:txBody>
          <a:bodyPr/>
          <a:lstStyle>
            <a:lvl1pPr>
              <a:defRPr/>
            </a:lvl1pPr>
          </a:lstStyle>
          <a:p>
            <a:pPr>
              <a:defRPr/>
            </a:pPr>
            <a:endParaRPr lang="zh-CN" altLang="en-US"/>
          </a:p>
        </p:txBody>
      </p:sp>
      <p:sp>
        <p:nvSpPr>
          <p:cNvPr id="12" name="灯片编号占位符 8"/>
          <p:cNvSpPr>
            <a:spLocks noGrp="1"/>
          </p:cNvSpPr>
          <p:nvPr>
            <p:ph type="sldNum" sz="quarter" idx="12"/>
          </p:nvPr>
        </p:nvSpPr>
        <p:spPr/>
        <p:txBody>
          <a:bodyPr/>
          <a:lstStyle>
            <a:lvl1pPr>
              <a:defRPr/>
            </a:lvl1pPr>
          </a:lstStyle>
          <a:p>
            <a:pPr>
              <a:defRPr/>
            </a:pPr>
            <a:fld id="{F66CEDF9-1425-4325-AE5D-3043CF91D18F}" type="slidenum">
              <a:rPr lang="zh-CN" altLang="en-US"/>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2.png"/><Relationship Id="rId2" Type="http://schemas.openxmlformats.org/officeDocument/2006/relationships/slideLayout" Target="../slideLayouts/slideLayout2.xml"/><Relationship Id="rId19" Type="http://schemas.openxmlformats.org/officeDocument/2006/relationships/tags" Target="../tags/tag23.xml"/><Relationship Id="rId18" Type="http://schemas.openxmlformats.org/officeDocument/2006/relationships/image" Target="../media/image1.jpeg"/><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4"/>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5"/>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buFontTx/>
              <a:buNone/>
              <a:defRPr sz="1200" noProof="1">
                <a:solidFill>
                  <a:schemeClr val="bg1">
                    <a:lumMod val="50000"/>
                  </a:schemeClr>
                </a:solidFill>
                <a:latin typeface="+mn-lt"/>
                <a:ea typeface="+mn-ea"/>
              </a:defRPr>
            </a:lvl1pPr>
          </a:lstStyle>
          <a:p>
            <a:fld id="{3EE57B40-D22A-4A64-9183-2AF78146D1A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Tx/>
              <a:buNone/>
              <a:defRPr sz="1200" noProof="1">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buFontTx/>
              <a:buNone/>
              <a:defRPr sz="1200" noProof="1">
                <a:solidFill>
                  <a:schemeClr val="bg1">
                    <a:lumMod val="50000"/>
                  </a:schemeClr>
                </a:solidFill>
                <a:latin typeface="+mn-lt"/>
                <a:ea typeface="+mn-ea"/>
              </a:defRPr>
            </a:lvl1pPr>
          </a:lstStyle>
          <a:p>
            <a:fld id="{9EDB3E5A-3DCA-4E45-AA97-69E31C5FC26C}" type="slidenum">
              <a:rPr lang="zh-CN" altLang="en-US" smtClean="0"/>
            </a:fld>
            <a:endParaRPr lang="zh-CN" altLang="en-US"/>
          </a:p>
        </p:txBody>
      </p:sp>
      <p:sp>
        <p:nvSpPr>
          <p:cNvPr id="7"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2" name="矩形 1"/>
          <p:cNvSpPr/>
          <p:nvPr/>
        </p:nvSpPr>
        <p:spPr>
          <a:xfrm>
            <a:off x="-4763" y="0"/>
            <a:ext cx="12192001" cy="6858000"/>
          </a:xfrm>
          <a:prstGeom prst="rect">
            <a:avLst/>
          </a:prstGeom>
          <a:solidFill>
            <a:srgbClr val="E7E6E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grpSp>
        <p:nvGrpSpPr>
          <p:cNvPr id="1033" name="组合 19"/>
          <p:cNvGrpSpPr/>
          <p:nvPr/>
        </p:nvGrpSpPr>
        <p:grpSpPr bwMode="auto">
          <a:xfrm>
            <a:off x="6272213" y="-15875"/>
            <a:ext cx="5919787" cy="6873875"/>
            <a:chOff x="9885" y="-9"/>
            <a:chExt cx="9322" cy="10859"/>
          </a:xfrm>
        </p:grpSpPr>
        <p:pic>
          <p:nvPicPr>
            <p:cNvPr id="1034" name="图片 13" descr="C:\Users\admin\Desktop\2图示图\image1 (4).jpegimage1 (4)"/>
            <p:cNvPicPr>
              <a:picLocks noChangeAspect="1" noChangeArrowheads="1"/>
            </p:cNvPicPr>
            <p:nvPr>
              <p:custDataLst>
                <p:tags r:id="rId17"/>
              </p:custDataLst>
            </p:nvPr>
          </p:nvPicPr>
          <p:blipFill>
            <a:blip r:embed="rId18">
              <a:extLst>
                <a:ext uri="{28A0092B-C50C-407E-A947-70E740481C1C}">
                  <a14:useLocalDpi xmlns:a14="http://schemas.microsoft.com/office/drawing/2010/main" val="0"/>
                </a:ext>
              </a:extLst>
            </a:blip>
            <a:srcRect r="30968"/>
            <a:stretch>
              <a:fillRect/>
            </a:stretch>
          </p:blipFill>
          <p:spPr bwMode="auto">
            <a:xfrm>
              <a:off x="9885" y="-9"/>
              <a:ext cx="9322" cy="1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custDataLst>
                <p:tags r:id="rId19"/>
              </p:custDataLst>
            </p:nvPr>
          </p:nvSpPr>
          <p:spPr>
            <a:xfrm>
              <a:off x="9885" y="-9"/>
              <a:ext cx="9315" cy="1085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grpSp>
      <p:pic>
        <p:nvPicPr>
          <p:cNvPr id="3" name="图片 2" descr="2021022015041637529"/>
          <p:cNvPicPr>
            <a:picLocks noChangeAspect="1"/>
          </p:cNvPicPr>
          <p:nvPr userDrawn="1"/>
        </p:nvPicPr>
        <p:blipFill>
          <a:blip r:embed="rId20"/>
          <a:stretch>
            <a:fillRect/>
          </a:stretch>
        </p:blipFill>
        <p:spPr>
          <a:xfrm>
            <a:off x="8100695" y="116205"/>
            <a:ext cx="3952240" cy="7283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000" kern="1200">
          <a:solidFill>
            <a:schemeClr val="tx1"/>
          </a:solidFill>
          <a:latin typeface="黑体" panose="02010609060101010101" pitchFamily="49" charset="-122"/>
          <a:ea typeface="黑体" panose="02010609060101010101" pitchFamily="49" charset="-122"/>
          <a:cs typeface="+mj-cs"/>
        </a:defRPr>
      </a:lvl1pPr>
      <a:lvl2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2pPr>
      <a:lvl3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3pPr>
      <a:lvl4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4pPr>
      <a:lvl5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5pPr>
      <a:lvl6pPr marL="4572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6pPr>
      <a:lvl7pPr marL="9144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7pPr>
      <a:lvl8pPr marL="13716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8pPr>
      <a:lvl9pPr marL="18288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hyperlink" Target="NSR-&#24320;&#31080;&#19994;&#21153;-&#25209;&#37327;&#23548;&#20837;&#24320;&#31080;-&#23548;&#20837;&#24320;&#31080;&#27169;&#26495;%20(1).xlsx" TargetMode="Externa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1.xml"/><Relationship Id="rId2" Type="http://schemas.openxmlformats.org/officeDocument/2006/relationships/image" Target="../media/image46.png"/><Relationship Id="rId1"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image" Target="../media/image54.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36" y="2061465"/>
            <a:ext cx="12192001" cy="257897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3200"/>
          </a:p>
        </p:txBody>
      </p:sp>
      <p:sp>
        <p:nvSpPr>
          <p:cNvPr id="43" name="Rectangle 3"/>
          <p:cNvSpPr txBox="1">
            <a:spLocks noChangeArrowheads="1"/>
          </p:cNvSpPr>
          <p:nvPr/>
        </p:nvSpPr>
        <p:spPr>
          <a:xfrm>
            <a:off x="2999740" y="3139440"/>
            <a:ext cx="9041765"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4800" b="1" dirty="0">
                <a:solidFill>
                  <a:schemeClr val="bg1"/>
                </a:solidFill>
                <a:latin typeface="微软雅黑" panose="020B0503020204020204" charset="-122"/>
                <a:ea typeface="微软雅黑" panose="020B0503020204020204" charset="-122"/>
                <a:sym typeface="+mn-ea"/>
              </a:rPr>
              <a:t>电票平台开票操作介绍</a:t>
            </a:r>
            <a:endParaRPr lang="zh-CN" altLang="en-US" sz="4800" b="1" dirty="0">
              <a:solidFill>
                <a:schemeClr val="bg1"/>
              </a:solidFill>
              <a:latin typeface="微软雅黑" panose="020B0503020204020204" charset="-122"/>
              <a:ea typeface="微软雅黑" panose="020B0503020204020204" charset="-122"/>
              <a:sym typeface="+mn-ea"/>
            </a:endParaRPr>
          </a:p>
        </p:txBody>
      </p:sp>
      <p:cxnSp>
        <p:nvCxnSpPr>
          <p:cNvPr id="46" name="直接连接符 5"/>
          <p:cNvCxnSpPr>
            <a:cxnSpLocks noChangeShapeType="1"/>
          </p:cNvCxnSpPr>
          <p:nvPr/>
        </p:nvCxnSpPr>
        <p:spPr bwMode="auto">
          <a:xfrm flipH="1">
            <a:off x="3975736" y="3926205"/>
            <a:ext cx="775970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9389" y="2060987"/>
            <a:ext cx="2634009" cy="250598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7" name="文本框 6"/>
          <p:cNvSpPr txBox="1"/>
          <p:nvPr/>
        </p:nvSpPr>
        <p:spPr>
          <a:xfrm>
            <a:off x="9192260" y="4652645"/>
            <a:ext cx="1402080" cy="460375"/>
          </a:xfrm>
          <a:prstGeom prst="rect">
            <a:avLst/>
          </a:prstGeom>
          <a:noFill/>
        </p:spPr>
        <p:txBody>
          <a:bodyPr wrap="none" rtlCol="0">
            <a:spAutoFit/>
          </a:bodyPr>
          <a:p>
            <a:r>
              <a:rPr lang="en-US" altLang="zh-CN" sz="2400">
                <a:solidFill>
                  <a:srgbClr val="005DA2"/>
                </a:solidFill>
                <a:latin typeface="Times New Roman" panose="02020603050405020304" pitchFamily="18" charset="0"/>
                <a:cs typeface="Times New Roman" panose="02020603050405020304" pitchFamily="18" charset="0"/>
              </a:rPr>
              <a:t>2023.12.1</a:t>
            </a:r>
            <a:endParaRPr lang="en-US" altLang="zh-CN" sz="2400">
              <a:solidFill>
                <a:srgbClr val="005DA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2" name="图片 -2147482278" descr="图形用户界面, 文本, 应用程序, 电子邮件&#10;&#10;描述已自动生成"/>
          <p:cNvPicPr>
            <a:picLocks noChangeAspect="1"/>
          </p:cNvPicPr>
          <p:nvPr/>
        </p:nvPicPr>
        <p:blipFill>
          <a:blip r:embed="rId1"/>
          <a:stretch>
            <a:fillRect/>
          </a:stretch>
        </p:blipFill>
        <p:spPr>
          <a:xfrm>
            <a:off x="300355" y="980758"/>
            <a:ext cx="11520000" cy="5615757"/>
          </a:xfrm>
          <a:prstGeom prst="rect">
            <a:avLst/>
          </a:prstGeom>
          <a:noFill/>
          <a:ln w="9525">
            <a:noFill/>
          </a:ln>
        </p:spPr>
      </p:pic>
      <p:sp>
        <p:nvSpPr>
          <p:cNvPr id="3" name="矩形 2"/>
          <p:cNvSpPr/>
          <p:nvPr/>
        </p:nvSpPr>
        <p:spPr>
          <a:xfrm>
            <a:off x="10848340" y="1196975"/>
            <a:ext cx="964565" cy="35623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1343025" y="887095"/>
            <a:ext cx="9411970" cy="59709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3" name="图片 2" descr="8"/>
          <p:cNvPicPr>
            <a:picLocks noChangeAspect="1"/>
          </p:cNvPicPr>
          <p:nvPr/>
        </p:nvPicPr>
        <p:blipFill>
          <a:blip r:embed="rId1"/>
          <a:stretch>
            <a:fillRect/>
          </a:stretch>
        </p:blipFill>
        <p:spPr>
          <a:xfrm>
            <a:off x="640080" y="981075"/>
            <a:ext cx="10840085" cy="5695315"/>
          </a:xfrm>
          <a:prstGeom prst="rect">
            <a:avLst/>
          </a:prstGeom>
        </p:spPr>
      </p:pic>
      <p:sp>
        <p:nvSpPr>
          <p:cNvPr id="4" name="矩形 3"/>
          <p:cNvSpPr/>
          <p:nvPr/>
        </p:nvSpPr>
        <p:spPr>
          <a:xfrm>
            <a:off x="7536180" y="2097405"/>
            <a:ext cx="469265" cy="48069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2" name="图片 1" descr="1"/>
          <p:cNvPicPr>
            <a:picLocks noChangeAspect="1"/>
          </p:cNvPicPr>
          <p:nvPr/>
        </p:nvPicPr>
        <p:blipFill>
          <a:blip r:embed="rId1"/>
          <a:stretch>
            <a:fillRect/>
          </a:stretch>
        </p:blipFill>
        <p:spPr>
          <a:xfrm>
            <a:off x="300355" y="1255395"/>
            <a:ext cx="11520000" cy="4347183"/>
          </a:xfrm>
          <a:prstGeom prst="rect">
            <a:avLst/>
          </a:prstGeom>
        </p:spPr>
      </p:pic>
      <p:sp>
        <p:nvSpPr>
          <p:cNvPr id="3" name="矩形 2"/>
          <p:cNvSpPr/>
          <p:nvPr/>
        </p:nvSpPr>
        <p:spPr>
          <a:xfrm>
            <a:off x="2138680" y="1327785"/>
            <a:ext cx="669925" cy="35623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a:off x="9696450" y="1772920"/>
            <a:ext cx="1219200" cy="35623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2" name="图片 339"/>
          <p:cNvPicPr>
            <a:picLocks noChangeAspect="1"/>
          </p:cNvPicPr>
          <p:nvPr/>
        </p:nvPicPr>
        <p:blipFill>
          <a:blip r:embed="rId1"/>
          <a:stretch>
            <a:fillRect/>
          </a:stretch>
        </p:blipFill>
        <p:spPr>
          <a:xfrm>
            <a:off x="300673" y="1628775"/>
            <a:ext cx="11520000" cy="2050573"/>
          </a:xfrm>
          <a:prstGeom prst="rect">
            <a:avLst/>
          </a:prstGeom>
          <a:noFill/>
          <a:ln w="9525">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sp>
        <p:nvSpPr>
          <p:cNvPr id="4" name="矩形 3"/>
          <p:cNvSpPr/>
          <p:nvPr/>
        </p:nvSpPr>
        <p:spPr>
          <a:xfrm>
            <a:off x="3359785" y="2348865"/>
            <a:ext cx="398780" cy="39243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5" name="内容占位符 4"/>
          <p:cNvPicPr>
            <a:picLocks noChangeAspect="1"/>
          </p:cNvPicPr>
          <p:nvPr>
            <p:ph idx="1"/>
          </p:nvPr>
        </p:nvPicPr>
        <p:blipFill>
          <a:blip r:embed="rId1"/>
          <a:stretch>
            <a:fillRect/>
          </a:stretch>
        </p:blipFill>
        <p:spPr>
          <a:xfrm>
            <a:off x="171450" y="1073150"/>
            <a:ext cx="11837670" cy="510413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3" name="图片 2" descr="1"/>
          <p:cNvPicPr>
            <a:picLocks noChangeAspect="1"/>
          </p:cNvPicPr>
          <p:nvPr/>
        </p:nvPicPr>
        <p:blipFill>
          <a:blip r:embed="rId1"/>
          <a:stretch>
            <a:fillRect/>
          </a:stretch>
        </p:blipFill>
        <p:spPr>
          <a:xfrm>
            <a:off x="300355" y="1196975"/>
            <a:ext cx="11520000" cy="453018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2" name="图片 1" descr="3"/>
          <p:cNvPicPr>
            <a:picLocks noChangeAspect="1"/>
          </p:cNvPicPr>
          <p:nvPr/>
        </p:nvPicPr>
        <p:blipFill>
          <a:blip r:embed="rId1"/>
          <a:stretch>
            <a:fillRect/>
          </a:stretch>
        </p:blipFill>
        <p:spPr>
          <a:xfrm>
            <a:off x="2927985" y="1532890"/>
            <a:ext cx="6177280" cy="3964305"/>
          </a:xfrm>
          <a:prstGeom prst="rect">
            <a:avLst/>
          </a:prstGeom>
        </p:spPr>
      </p:pic>
      <p:pic>
        <p:nvPicPr>
          <p:cNvPr id="3" name="图片 2" descr="fe27e93539821222de7a4842c3449bf"/>
          <p:cNvPicPr>
            <a:picLocks noChangeAspect="1"/>
          </p:cNvPicPr>
          <p:nvPr/>
        </p:nvPicPr>
        <p:blipFill>
          <a:blip r:embed="rId2"/>
          <a:stretch>
            <a:fillRect/>
          </a:stretch>
        </p:blipFill>
        <p:spPr>
          <a:xfrm>
            <a:off x="9120505" y="0"/>
            <a:ext cx="3084830" cy="6857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3" name="图片 2" descr="1"/>
          <p:cNvPicPr>
            <a:picLocks noChangeAspect="1"/>
          </p:cNvPicPr>
          <p:nvPr/>
        </p:nvPicPr>
        <p:blipFill>
          <a:blip r:embed="rId1"/>
          <a:stretch>
            <a:fillRect/>
          </a:stretch>
        </p:blipFill>
        <p:spPr>
          <a:xfrm>
            <a:off x="300355" y="2204085"/>
            <a:ext cx="11520000" cy="244956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3" name="图片 2" descr="4"/>
          <p:cNvPicPr>
            <a:picLocks noChangeAspect="1"/>
          </p:cNvPicPr>
          <p:nvPr/>
        </p:nvPicPr>
        <p:blipFill>
          <a:blip r:embed="rId1"/>
          <a:stretch>
            <a:fillRect/>
          </a:stretch>
        </p:blipFill>
        <p:spPr>
          <a:xfrm>
            <a:off x="300355" y="1124585"/>
            <a:ext cx="11520000" cy="4657021"/>
          </a:xfrm>
          <a:prstGeom prst="rect">
            <a:avLst/>
          </a:prstGeom>
        </p:spPr>
      </p:pic>
      <p:sp>
        <p:nvSpPr>
          <p:cNvPr id="4" name="文本框 3"/>
          <p:cNvSpPr txBox="1"/>
          <p:nvPr/>
        </p:nvSpPr>
        <p:spPr>
          <a:xfrm rot="18900000">
            <a:off x="2807217" y="2039663"/>
            <a:ext cx="411480" cy="645160"/>
          </a:xfrm>
          <a:prstGeom prst="rect">
            <a:avLst/>
          </a:prstGeom>
          <a:noFill/>
        </p:spPr>
        <p:txBody>
          <a:bodyPr wrap="square" rtlCol="0" anchor="t">
            <a:spAutoFit/>
          </a:bodyPr>
          <a:lstStyle/>
          <a:p>
            <a:r>
              <a:rPr lang="zh-CN" altLang="en-US" sz="3600">
                <a:solidFill>
                  <a:srgbClr val="FF0000"/>
                </a:solidFill>
                <a:latin typeface="Arial" panose="020B0604020202020204" pitchFamily="34" charset="0"/>
                <a:cs typeface="Arial" panose="020B0604020202020204" pitchFamily="34" charset="0"/>
                <a:hlinkClick r:id="rId2" action="ppaction://hlinkfile"/>
              </a:rPr>
              <a:t>↑</a:t>
            </a:r>
            <a:endParaRPr lang="zh-CN" altLang="en-US" sz="36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4" name="文本框 3"/>
          <p:cNvSpPr txBox="1"/>
          <p:nvPr/>
        </p:nvSpPr>
        <p:spPr>
          <a:xfrm>
            <a:off x="1777365" y="2386330"/>
            <a:ext cx="736600" cy="2085340"/>
          </a:xfrm>
          <a:prstGeom prst="rect">
            <a:avLst/>
          </a:prstGeom>
          <a:noFill/>
        </p:spPr>
        <p:txBody>
          <a:bodyPr vert="eaVert" wrap="square" rtlCol="0">
            <a:spAutoFit/>
          </a:bodyPr>
          <a:lstStyle/>
          <a:p>
            <a:r>
              <a:rPr lang="zh-CN" altLang="en-US" sz="3600">
                <a:latin typeface="微软雅黑" panose="020B0503020204020204" charset="-122"/>
                <a:ea typeface="微软雅黑" panose="020B0503020204020204" charset="-122"/>
              </a:rPr>
              <a:t>开票业务</a:t>
            </a:r>
            <a:endParaRPr lang="zh-CN" altLang="en-US" sz="3600">
              <a:latin typeface="微软雅黑" panose="020B0503020204020204" charset="-122"/>
              <a:ea typeface="微软雅黑" panose="020B0503020204020204" charset="-122"/>
            </a:endParaRPr>
          </a:p>
        </p:txBody>
      </p:sp>
      <p:sp>
        <p:nvSpPr>
          <p:cNvPr id="5" name="虚尾箭头 4"/>
          <p:cNvSpPr/>
          <p:nvPr/>
        </p:nvSpPr>
        <p:spPr>
          <a:xfrm>
            <a:off x="2657475" y="3068955"/>
            <a:ext cx="2072005" cy="72009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22340" y="1196975"/>
            <a:ext cx="3869055" cy="521970"/>
          </a:xfrm>
          <a:prstGeom prst="rect">
            <a:avLst/>
          </a:prstGeom>
          <a:noFill/>
        </p:spPr>
        <p:txBody>
          <a:bodyPr wrap="square" rtlCol="0">
            <a:spAutoFit/>
          </a:bodyPr>
          <a:lstStyle/>
          <a:p>
            <a:r>
              <a:rPr lang="zh-CN" altLang="en-US" sz="2800">
                <a:solidFill>
                  <a:schemeClr val="accent1"/>
                </a:solidFill>
                <a:latin typeface="微软雅黑" panose="020B0503020204020204" charset="-122"/>
                <a:ea typeface="微软雅黑" panose="020B0503020204020204" charset="-122"/>
                <a:sym typeface="+mn-ea"/>
              </a:rPr>
              <a:t>蓝字发票开具</a:t>
            </a:r>
            <a:endParaRPr lang="zh-CN" altLang="en-US" sz="2800">
              <a:solidFill>
                <a:schemeClr val="accent1"/>
              </a:solidFill>
              <a:latin typeface="微软雅黑" panose="020B0503020204020204" charset="-122"/>
              <a:ea typeface="微软雅黑" panose="020B0503020204020204" charset="-122"/>
              <a:sym typeface="+mn-ea"/>
            </a:endParaRPr>
          </a:p>
        </p:txBody>
      </p:sp>
      <p:sp>
        <p:nvSpPr>
          <p:cNvPr id="11" name="文本框 10"/>
          <p:cNvSpPr txBox="1"/>
          <p:nvPr/>
        </p:nvSpPr>
        <p:spPr>
          <a:xfrm>
            <a:off x="6022340" y="2573020"/>
            <a:ext cx="3869055" cy="521970"/>
          </a:xfrm>
          <a:prstGeom prst="rect">
            <a:avLst/>
          </a:prstGeom>
          <a:noFill/>
        </p:spPr>
        <p:txBody>
          <a:bodyPr wrap="square" rtlCol="0">
            <a:spAutoFit/>
          </a:bodyPr>
          <a:lstStyle/>
          <a:p>
            <a:r>
              <a:rPr lang="zh-CN" altLang="en-US" sz="2800">
                <a:latin typeface="微软雅黑" panose="020B0503020204020204" charset="-122"/>
                <a:ea typeface="微软雅黑" panose="020B0503020204020204" charset="-122"/>
                <a:sym typeface="+mn-ea"/>
              </a:rPr>
              <a:t>红字发票开具</a:t>
            </a:r>
            <a:endParaRPr lang="zh-CN" altLang="en-US" sz="2800">
              <a:latin typeface="微软雅黑" panose="020B0503020204020204" charset="-122"/>
              <a:ea typeface="微软雅黑" panose="020B0503020204020204" charset="-122"/>
            </a:endParaRPr>
          </a:p>
        </p:txBody>
      </p:sp>
      <p:sp>
        <p:nvSpPr>
          <p:cNvPr id="12" name="文本框 11"/>
          <p:cNvSpPr txBox="1"/>
          <p:nvPr/>
        </p:nvSpPr>
        <p:spPr>
          <a:xfrm>
            <a:off x="6022340" y="3869055"/>
            <a:ext cx="3869055" cy="521970"/>
          </a:xfrm>
          <a:prstGeom prst="rect">
            <a:avLst/>
          </a:prstGeom>
          <a:noFill/>
        </p:spPr>
        <p:txBody>
          <a:bodyPr wrap="square" rtlCol="0">
            <a:spAutoFit/>
          </a:bodyPr>
          <a:lstStyle/>
          <a:p>
            <a:r>
              <a:rPr lang="zh-CN" altLang="en-US" sz="2800">
                <a:latin typeface="微软雅黑" panose="020B0503020204020204" charset="-122"/>
                <a:ea typeface="微软雅黑" panose="020B0503020204020204" charset="-122"/>
                <a:sym typeface="+mn-ea"/>
              </a:rPr>
              <a:t>纸质发票业务</a:t>
            </a:r>
            <a:endParaRPr lang="zh-CN" altLang="en-US" sz="2800">
              <a:latin typeface="微软雅黑" panose="020B0503020204020204" charset="-122"/>
              <a:ea typeface="微软雅黑" panose="020B0503020204020204" charset="-122"/>
            </a:endParaRPr>
          </a:p>
        </p:txBody>
      </p:sp>
      <p:sp>
        <p:nvSpPr>
          <p:cNvPr id="13" name="文本框 12"/>
          <p:cNvSpPr txBox="1"/>
          <p:nvPr/>
        </p:nvSpPr>
        <p:spPr>
          <a:xfrm>
            <a:off x="6074410" y="5165090"/>
            <a:ext cx="3869055" cy="521970"/>
          </a:xfrm>
          <a:prstGeom prst="rect">
            <a:avLst/>
          </a:prstGeom>
          <a:noFill/>
        </p:spPr>
        <p:txBody>
          <a:bodyPr wrap="square" rtlCol="0">
            <a:spAutoFit/>
          </a:bodyPr>
          <a:lstStyle/>
          <a:p>
            <a:r>
              <a:rPr lang="zh-CN" altLang="en-US" sz="2800">
                <a:latin typeface="微软雅黑" panose="020B0503020204020204" charset="-122"/>
                <a:ea typeface="微软雅黑" panose="020B0503020204020204" charset="-122"/>
              </a:rPr>
              <a:t>开票信息维护</a:t>
            </a:r>
            <a:endParaRPr lang="zh-CN" altLang="en-US" sz="2800">
              <a:latin typeface="微软雅黑" panose="020B0503020204020204" charset="-122"/>
              <a:ea typeface="微软雅黑" panose="020B0503020204020204" charset="-122"/>
            </a:endParaRPr>
          </a:p>
        </p:txBody>
      </p:sp>
      <p:grpSp>
        <p:nvGrpSpPr>
          <p:cNvPr id="36" name="Group 101"/>
          <p:cNvGrpSpPr/>
          <p:nvPr/>
        </p:nvGrpSpPr>
        <p:grpSpPr>
          <a:xfrm>
            <a:off x="4959961" y="1141739"/>
            <a:ext cx="746259" cy="758859"/>
            <a:chOff x="0" y="0"/>
            <a:chExt cx="746257" cy="758857"/>
          </a:xfrm>
        </p:grpSpPr>
        <p:sp>
          <p:nvSpPr>
            <p:cNvPr id="37"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38"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grpSp>
        <p:nvGrpSpPr>
          <p:cNvPr id="2" name="Group 101"/>
          <p:cNvGrpSpPr/>
          <p:nvPr/>
        </p:nvGrpSpPr>
        <p:grpSpPr>
          <a:xfrm>
            <a:off x="4943451" y="2416819"/>
            <a:ext cx="746259" cy="758859"/>
            <a:chOff x="0" y="0"/>
            <a:chExt cx="746257" cy="758857"/>
          </a:xfrm>
        </p:grpSpPr>
        <p:sp>
          <p:nvSpPr>
            <p:cNvPr id="3"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7"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grpSp>
        <p:nvGrpSpPr>
          <p:cNvPr id="14" name="Group 101"/>
          <p:cNvGrpSpPr/>
          <p:nvPr/>
        </p:nvGrpSpPr>
        <p:grpSpPr>
          <a:xfrm>
            <a:off x="4943451" y="3780164"/>
            <a:ext cx="746259" cy="758859"/>
            <a:chOff x="0" y="0"/>
            <a:chExt cx="746257" cy="758857"/>
          </a:xfrm>
        </p:grpSpPr>
        <p:sp>
          <p:nvSpPr>
            <p:cNvPr id="15"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16"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grpSp>
        <p:nvGrpSpPr>
          <p:cNvPr id="17" name="Group 101"/>
          <p:cNvGrpSpPr/>
          <p:nvPr/>
        </p:nvGrpSpPr>
        <p:grpSpPr>
          <a:xfrm>
            <a:off x="4943451" y="5071754"/>
            <a:ext cx="746259" cy="758859"/>
            <a:chOff x="0" y="0"/>
            <a:chExt cx="746257" cy="758857"/>
          </a:xfrm>
        </p:grpSpPr>
        <p:sp>
          <p:nvSpPr>
            <p:cNvPr id="18"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19"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2" name="图片 1" descr="2"/>
          <p:cNvPicPr>
            <a:picLocks noChangeAspect="1"/>
          </p:cNvPicPr>
          <p:nvPr/>
        </p:nvPicPr>
        <p:blipFill>
          <a:blip r:embed="rId1"/>
          <a:stretch>
            <a:fillRect/>
          </a:stretch>
        </p:blipFill>
        <p:spPr>
          <a:xfrm>
            <a:off x="300355" y="1087120"/>
            <a:ext cx="11520000" cy="4682909"/>
          </a:xfrm>
          <a:prstGeom prst="rect">
            <a:avLst/>
          </a:prstGeom>
        </p:spPr>
      </p:pic>
      <p:sp>
        <p:nvSpPr>
          <p:cNvPr id="3" name="矩形 2"/>
          <p:cNvSpPr/>
          <p:nvPr/>
        </p:nvSpPr>
        <p:spPr>
          <a:xfrm>
            <a:off x="9624695" y="1196975"/>
            <a:ext cx="1440180" cy="87439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2" name="图片 1" descr="2"/>
          <p:cNvPicPr>
            <a:picLocks noChangeAspect="1"/>
          </p:cNvPicPr>
          <p:nvPr/>
        </p:nvPicPr>
        <p:blipFill>
          <a:blip r:embed="rId1"/>
          <a:stretch>
            <a:fillRect/>
          </a:stretch>
        </p:blipFill>
        <p:spPr>
          <a:xfrm>
            <a:off x="300990" y="1052830"/>
            <a:ext cx="11520000" cy="523378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2" name="图片 1" descr="2"/>
          <p:cNvPicPr>
            <a:picLocks noChangeAspect="1"/>
          </p:cNvPicPr>
          <p:nvPr/>
        </p:nvPicPr>
        <p:blipFill>
          <a:blip r:embed="rId1"/>
          <a:stretch>
            <a:fillRect/>
          </a:stretch>
        </p:blipFill>
        <p:spPr>
          <a:xfrm>
            <a:off x="300355" y="1087120"/>
            <a:ext cx="11520000" cy="4682909"/>
          </a:xfrm>
          <a:prstGeom prst="rect">
            <a:avLst/>
          </a:prstGeom>
        </p:spPr>
      </p:pic>
      <p:sp>
        <p:nvSpPr>
          <p:cNvPr id="3" name="矩形 2"/>
          <p:cNvSpPr/>
          <p:nvPr/>
        </p:nvSpPr>
        <p:spPr>
          <a:xfrm>
            <a:off x="335280" y="3644900"/>
            <a:ext cx="11485245" cy="259207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2" name="图片 -2147482277" descr="E:\开票成功20220707170842.jpg开票成功20220707170842"/>
          <p:cNvPicPr>
            <a:picLocks noChangeAspect="1"/>
          </p:cNvPicPr>
          <p:nvPr/>
        </p:nvPicPr>
        <p:blipFill>
          <a:blip r:embed="rId1"/>
          <a:stretch>
            <a:fillRect/>
          </a:stretch>
        </p:blipFill>
        <p:spPr>
          <a:xfrm>
            <a:off x="300990" y="1052513"/>
            <a:ext cx="11520000" cy="5583815"/>
          </a:xfrm>
          <a:prstGeom prst="rect">
            <a:avLst/>
          </a:prstGeom>
          <a:noFill/>
          <a:ln w="9525">
            <a:noFill/>
          </a:ln>
        </p:spPr>
      </p:pic>
      <p:pic>
        <p:nvPicPr>
          <p:cNvPr id="3" name="图片 346" descr="图形用户界面, 文本, 应用程序, 电子邮件&#10;&#10;描述已自动生成"/>
          <p:cNvPicPr>
            <a:picLocks noChangeAspect="1"/>
          </p:cNvPicPr>
          <p:nvPr/>
        </p:nvPicPr>
        <p:blipFill>
          <a:blip r:embed="rId2"/>
          <a:stretch>
            <a:fillRect/>
          </a:stretch>
        </p:blipFill>
        <p:spPr>
          <a:xfrm>
            <a:off x="551815" y="3285490"/>
            <a:ext cx="3195955" cy="2570480"/>
          </a:xfrm>
          <a:prstGeom prst="rect">
            <a:avLst/>
          </a:prstGeom>
          <a:noFill/>
          <a:ln w="9525">
            <a:noFill/>
          </a:ln>
        </p:spPr>
      </p:pic>
      <p:pic>
        <p:nvPicPr>
          <p:cNvPr id="4" name="图片 342"/>
          <p:cNvPicPr>
            <a:picLocks noChangeAspect="1"/>
          </p:cNvPicPr>
          <p:nvPr/>
        </p:nvPicPr>
        <p:blipFill>
          <a:blip r:embed="rId3"/>
          <a:stretch>
            <a:fillRect/>
          </a:stretch>
        </p:blipFill>
        <p:spPr>
          <a:xfrm>
            <a:off x="3747770" y="3285490"/>
            <a:ext cx="2660287" cy="2570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4" name="文本框 3"/>
          <p:cNvSpPr txBox="1"/>
          <p:nvPr/>
        </p:nvSpPr>
        <p:spPr>
          <a:xfrm>
            <a:off x="1777365" y="2386330"/>
            <a:ext cx="736600" cy="2085340"/>
          </a:xfrm>
          <a:prstGeom prst="rect">
            <a:avLst/>
          </a:prstGeom>
          <a:noFill/>
        </p:spPr>
        <p:txBody>
          <a:bodyPr vert="eaVert" wrap="square" rtlCol="0">
            <a:spAutoFit/>
          </a:bodyPr>
          <a:lstStyle/>
          <a:p>
            <a:r>
              <a:rPr lang="zh-CN" altLang="en-US" sz="3600">
                <a:latin typeface="微软雅黑" panose="020B0503020204020204" charset="-122"/>
                <a:ea typeface="微软雅黑" panose="020B0503020204020204" charset="-122"/>
              </a:rPr>
              <a:t>开票业务</a:t>
            </a:r>
            <a:endParaRPr lang="zh-CN" altLang="en-US" sz="3600">
              <a:latin typeface="微软雅黑" panose="020B0503020204020204" charset="-122"/>
              <a:ea typeface="微软雅黑" panose="020B0503020204020204" charset="-122"/>
            </a:endParaRPr>
          </a:p>
        </p:txBody>
      </p:sp>
      <p:sp>
        <p:nvSpPr>
          <p:cNvPr id="5" name="虚尾箭头 4"/>
          <p:cNvSpPr/>
          <p:nvPr/>
        </p:nvSpPr>
        <p:spPr>
          <a:xfrm>
            <a:off x="2657475" y="3068955"/>
            <a:ext cx="2072005" cy="72009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94095" y="1196975"/>
            <a:ext cx="3869055" cy="521970"/>
          </a:xfrm>
          <a:prstGeom prst="rect">
            <a:avLst/>
          </a:prstGeom>
          <a:noFill/>
        </p:spPr>
        <p:txBody>
          <a:bodyPr wrap="square" rtlCol="0">
            <a:spAutoFit/>
          </a:bodyPr>
          <a:lstStyle/>
          <a:p>
            <a:r>
              <a:rPr lang="zh-CN" altLang="en-US" sz="2800">
                <a:solidFill>
                  <a:schemeClr val="tx1"/>
                </a:solidFill>
                <a:latin typeface="微软雅黑" panose="020B0503020204020204" charset="-122"/>
                <a:ea typeface="微软雅黑" panose="020B0503020204020204" charset="-122"/>
                <a:sym typeface="+mn-ea"/>
              </a:rPr>
              <a:t>蓝字发票开具</a:t>
            </a:r>
            <a:endParaRPr lang="zh-CN" altLang="en-US" sz="2800">
              <a:solidFill>
                <a:schemeClr val="tx1"/>
              </a:solidFill>
              <a:latin typeface="微软雅黑" panose="020B0503020204020204" charset="-122"/>
              <a:ea typeface="微软雅黑" panose="020B0503020204020204" charset="-122"/>
              <a:sym typeface="+mn-ea"/>
            </a:endParaRPr>
          </a:p>
        </p:txBody>
      </p:sp>
      <p:sp>
        <p:nvSpPr>
          <p:cNvPr id="11" name="文本框 10"/>
          <p:cNvSpPr txBox="1"/>
          <p:nvPr/>
        </p:nvSpPr>
        <p:spPr>
          <a:xfrm>
            <a:off x="6074410" y="2533015"/>
            <a:ext cx="3869055" cy="521970"/>
          </a:xfrm>
          <a:prstGeom prst="rect">
            <a:avLst/>
          </a:prstGeom>
          <a:noFill/>
        </p:spPr>
        <p:txBody>
          <a:bodyPr wrap="square" rtlCol="0">
            <a:spAutoFit/>
          </a:bodyPr>
          <a:lstStyle/>
          <a:p>
            <a:r>
              <a:rPr lang="zh-CN" altLang="en-US" sz="2800">
                <a:solidFill>
                  <a:schemeClr val="accent1"/>
                </a:solidFill>
                <a:latin typeface="微软雅黑" panose="020B0503020204020204" charset="-122"/>
                <a:ea typeface="微软雅黑" panose="020B0503020204020204" charset="-122"/>
                <a:sym typeface="+mn-ea"/>
              </a:rPr>
              <a:t>红字发票开具</a:t>
            </a:r>
            <a:endParaRPr lang="zh-CN" altLang="en-US" sz="2800">
              <a:solidFill>
                <a:schemeClr val="accent1"/>
              </a:solidFill>
              <a:latin typeface="微软雅黑" panose="020B0503020204020204" charset="-122"/>
              <a:ea typeface="微软雅黑" panose="020B0503020204020204" charset="-122"/>
              <a:sym typeface="+mn-ea"/>
            </a:endParaRPr>
          </a:p>
        </p:txBody>
      </p:sp>
      <p:sp>
        <p:nvSpPr>
          <p:cNvPr id="12" name="文本框 11"/>
          <p:cNvSpPr txBox="1"/>
          <p:nvPr/>
        </p:nvSpPr>
        <p:spPr>
          <a:xfrm>
            <a:off x="6022340" y="3869055"/>
            <a:ext cx="3869055" cy="521970"/>
          </a:xfrm>
          <a:prstGeom prst="rect">
            <a:avLst/>
          </a:prstGeom>
          <a:noFill/>
        </p:spPr>
        <p:txBody>
          <a:bodyPr wrap="square" rtlCol="0">
            <a:spAutoFit/>
          </a:bodyPr>
          <a:lstStyle/>
          <a:p>
            <a:r>
              <a:rPr lang="en-US" altLang="zh-CN" sz="2800">
                <a:latin typeface="微软雅黑" panose="020B0503020204020204" charset="-122"/>
                <a:ea typeface="微软雅黑" panose="020B0503020204020204" charset="-122"/>
                <a:sym typeface="+mn-ea"/>
              </a:rPr>
              <a:t> </a:t>
            </a:r>
            <a:r>
              <a:rPr lang="zh-CN" altLang="en-US" sz="2800">
                <a:latin typeface="微软雅黑" panose="020B0503020204020204" charset="-122"/>
                <a:ea typeface="微软雅黑" panose="020B0503020204020204" charset="-122"/>
                <a:sym typeface="+mn-ea"/>
              </a:rPr>
              <a:t>纸质发票业务</a:t>
            </a:r>
            <a:endParaRPr lang="zh-CN" altLang="en-US" sz="2800">
              <a:latin typeface="微软雅黑" panose="020B0503020204020204" charset="-122"/>
              <a:ea typeface="微软雅黑" panose="020B0503020204020204" charset="-122"/>
            </a:endParaRPr>
          </a:p>
        </p:txBody>
      </p:sp>
      <p:sp>
        <p:nvSpPr>
          <p:cNvPr id="13" name="文本框 12"/>
          <p:cNvSpPr txBox="1"/>
          <p:nvPr/>
        </p:nvSpPr>
        <p:spPr>
          <a:xfrm>
            <a:off x="6074410" y="5165090"/>
            <a:ext cx="3869055" cy="521970"/>
          </a:xfrm>
          <a:prstGeom prst="rect">
            <a:avLst/>
          </a:prstGeom>
          <a:noFill/>
        </p:spPr>
        <p:txBody>
          <a:bodyPr wrap="square" rtlCol="0">
            <a:spAutoFit/>
          </a:bodyPr>
          <a:lstStyle/>
          <a:p>
            <a:r>
              <a:rPr lang="zh-CN" altLang="en-US" sz="2800">
                <a:latin typeface="微软雅黑" panose="020B0503020204020204" charset="-122"/>
                <a:ea typeface="微软雅黑" panose="020B0503020204020204" charset="-122"/>
              </a:rPr>
              <a:t>开票信息维护</a:t>
            </a:r>
            <a:endParaRPr lang="zh-CN" altLang="en-US" sz="2800">
              <a:latin typeface="微软雅黑" panose="020B0503020204020204" charset="-122"/>
              <a:ea typeface="微软雅黑" panose="020B0503020204020204" charset="-122"/>
            </a:endParaRPr>
          </a:p>
        </p:txBody>
      </p:sp>
      <p:grpSp>
        <p:nvGrpSpPr>
          <p:cNvPr id="36" name="Group 101"/>
          <p:cNvGrpSpPr/>
          <p:nvPr/>
        </p:nvGrpSpPr>
        <p:grpSpPr>
          <a:xfrm>
            <a:off x="4959961" y="1141739"/>
            <a:ext cx="746259" cy="758859"/>
            <a:chOff x="0" y="0"/>
            <a:chExt cx="746257" cy="758857"/>
          </a:xfrm>
        </p:grpSpPr>
        <p:sp>
          <p:nvSpPr>
            <p:cNvPr id="37"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38"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grpSp>
        <p:nvGrpSpPr>
          <p:cNvPr id="2" name="Group 101"/>
          <p:cNvGrpSpPr/>
          <p:nvPr/>
        </p:nvGrpSpPr>
        <p:grpSpPr>
          <a:xfrm>
            <a:off x="4943451" y="2416819"/>
            <a:ext cx="746259" cy="758859"/>
            <a:chOff x="0" y="0"/>
            <a:chExt cx="746257" cy="758857"/>
          </a:xfrm>
        </p:grpSpPr>
        <p:sp>
          <p:nvSpPr>
            <p:cNvPr id="3"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7"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grpSp>
        <p:nvGrpSpPr>
          <p:cNvPr id="14" name="Group 101"/>
          <p:cNvGrpSpPr/>
          <p:nvPr/>
        </p:nvGrpSpPr>
        <p:grpSpPr>
          <a:xfrm>
            <a:off x="4943451" y="3780164"/>
            <a:ext cx="746259" cy="758859"/>
            <a:chOff x="0" y="0"/>
            <a:chExt cx="746257" cy="758857"/>
          </a:xfrm>
        </p:grpSpPr>
        <p:sp>
          <p:nvSpPr>
            <p:cNvPr id="15"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16"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grpSp>
        <p:nvGrpSpPr>
          <p:cNvPr id="17" name="Group 101"/>
          <p:cNvGrpSpPr/>
          <p:nvPr/>
        </p:nvGrpSpPr>
        <p:grpSpPr>
          <a:xfrm>
            <a:off x="4943451" y="5071754"/>
            <a:ext cx="746259" cy="758859"/>
            <a:chOff x="0" y="0"/>
            <a:chExt cx="746257" cy="758857"/>
          </a:xfrm>
        </p:grpSpPr>
        <p:sp>
          <p:nvSpPr>
            <p:cNvPr id="18"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19"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sp>
        <p:nvSpPr>
          <p:cNvPr id="3" name="文本框 2"/>
          <p:cNvSpPr txBox="1"/>
          <p:nvPr/>
        </p:nvSpPr>
        <p:spPr>
          <a:xfrm>
            <a:off x="993775" y="1628775"/>
            <a:ext cx="10133965" cy="2030095"/>
          </a:xfrm>
          <a:prstGeom prst="rect">
            <a:avLst/>
          </a:prstGeom>
          <a:noFill/>
        </p:spPr>
        <p:txBody>
          <a:bodyPr wrap="square" rtlCol="0">
            <a:spAutoFit/>
          </a:bodyPr>
          <a:lstStyle/>
          <a:p>
            <a:pPr indent="711200" fontAlgn="auto">
              <a:lnSpc>
                <a:spcPct val="150000"/>
              </a:lnSpc>
              <a:extLst>
                <a:ext uri="{35155182-B16C-46BC-9424-99874614C6A1}">
                  <wpsdc:indentchars xmlns:wpsdc="http://www.wps.cn/officeDocument/2017/drawingmlCustomData" val="200" checksum="3773799597"/>
                </a:ext>
              </a:extLst>
            </a:pPr>
            <a:r>
              <a:rPr lang="id-ID" sz="28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纳税人开具蓝字发票后，发生销货退回（包括全部退回和部分退回）、开票有误、服务中止（服包括全部中止和部分中止）、销售折让等四种情形，需要按规定开具红字发票。</a:t>
            </a:r>
            <a:endParaRPr lang="id-ID" sz="28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1" descr="3"/>
          <p:cNvPicPr>
            <a:picLocks noChangeAspect="1"/>
          </p:cNvPicPr>
          <p:nvPr/>
        </p:nvPicPr>
        <p:blipFill>
          <a:blip r:embed="rId1"/>
          <a:stretch>
            <a:fillRect/>
          </a:stretch>
        </p:blipFill>
        <p:spPr>
          <a:xfrm>
            <a:off x="300355" y="1124585"/>
            <a:ext cx="11520000" cy="4485818"/>
          </a:xfrm>
          <a:prstGeom prst="rect">
            <a:avLst/>
          </a:prstGeom>
        </p:spPr>
      </p:pic>
      <p:sp>
        <p:nvSpPr>
          <p:cNvPr id="4" name="文本框 3"/>
          <p:cNvSpPr txBox="1"/>
          <p:nvPr/>
        </p:nvSpPr>
        <p:spPr>
          <a:xfrm>
            <a:off x="5607050" y="5805170"/>
            <a:ext cx="907415" cy="306705"/>
          </a:xfrm>
          <a:prstGeom prst="rect">
            <a:avLst/>
          </a:prstGeom>
          <a:noFill/>
        </p:spPr>
        <p:txBody>
          <a:bodyPr wrap="square" rtlCol="0">
            <a:spAutoFit/>
          </a:bodyPr>
          <a:lstStyle/>
          <a:p>
            <a:r>
              <a:rPr lang="zh-CN" altLang="en-US" sz="1400">
                <a:latin typeface="微软雅黑" panose="020B0503020204020204" charset="-122"/>
                <a:ea typeface="微软雅黑" panose="020B0503020204020204" charset="-122"/>
              </a:rPr>
              <a:t>接下一页</a:t>
            </a:r>
            <a:endParaRPr lang="zh-CN" altLang="en-US" sz="1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1" descr="4"/>
          <p:cNvPicPr>
            <a:picLocks noChangeAspect="1"/>
          </p:cNvPicPr>
          <p:nvPr/>
        </p:nvPicPr>
        <p:blipFill>
          <a:blip r:embed="rId1"/>
          <a:stretch>
            <a:fillRect/>
          </a:stretch>
        </p:blipFill>
        <p:spPr>
          <a:xfrm>
            <a:off x="300990" y="1052830"/>
            <a:ext cx="11520000" cy="491636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sp>
        <p:nvSpPr>
          <p:cNvPr id="22" name="圆角矩形 5"/>
          <p:cNvSpPr/>
          <p:nvPr/>
        </p:nvSpPr>
        <p:spPr>
          <a:xfrm>
            <a:off x="870585" y="1196975"/>
            <a:ext cx="1647190" cy="975360"/>
          </a:xfrm>
          <a:prstGeom prst="round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销售方单方启动</a:t>
            </a:r>
            <a:endParaRPr lang="zh-CN" altLang="en-US" sz="2000" b="1" dirty="0">
              <a:latin typeface="微软雅黑" panose="020B0503020204020204" charset="-122"/>
              <a:ea typeface="微软雅黑" panose="020B0503020204020204" charset="-122"/>
            </a:endParaRPr>
          </a:p>
        </p:txBody>
      </p:sp>
      <p:sp>
        <p:nvSpPr>
          <p:cNvPr id="2" name="圆角矩形 5"/>
          <p:cNvSpPr/>
          <p:nvPr/>
        </p:nvSpPr>
        <p:spPr>
          <a:xfrm>
            <a:off x="902335" y="4437380"/>
            <a:ext cx="1583690" cy="1069340"/>
          </a:xfrm>
          <a:prstGeom prst="round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sym typeface="+mn-ea"/>
              </a:rPr>
              <a:t>购销双方确认后启动</a:t>
            </a:r>
            <a:endParaRPr lang="zh-CN" altLang="en-US" sz="2000" b="1" dirty="0">
              <a:latin typeface="微软雅黑" panose="020B0503020204020204" charset="-122"/>
              <a:ea typeface="微软雅黑" panose="020B0503020204020204" charset="-122"/>
            </a:endParaRPr>
          </a:p>
        </p:txBody>
      </p:sp>
      <p:sp>
        <p:nvSpPr>
          <p:cNvPr id="6" name="文本框 5"/>
          <p:cNvSpPr txBox="1"/>
          <p:nvPr/>
        </p:nvSpPr>
        <p:spPr>
          <a:xfrm>
            <a:off x="3143250" y="946150"/>
            <a:ext cx="7101840" cy="1476375"/>
          </a:xfrm>
          <a:prstGeom prst="rect">
            <a:avLst/>
          </a:prstGeom>
          <a:noFill/>
        </p:spPr>
        <p:txBody>
          <a:bodyPr wrap="square" rtlCol="0">
            <a:spAutoFit/>
          </a:bodyPr>
          <a:lstStyle/>
          <a:p>
            <a:pPr indent="508000" fontAlgn="auto">
              <a:lnSpc>
                <a:spcPct val="150000"/>
              </a:lnSpc>
              <a:extLst>
                <a:ext uri="{35155182-B16C-46BC-9424-99874614C6A1}">
                  <wpsdc:indentchars xmlns:wpsdc="http://www.wps.cn/officeDocument/2017/drawingmlCustomData" val="200" checksum="282533468"/>
                </a:ext>
              </a:extLst>
            </a:pPr>
            <a:r>
              <a:rPr lang="zh-CN" altLang="en-US" sz="2000">
                <a:latin typeface="微软雅黑" panose="020B0503020204020204" charset="-122"/>
                <a:ea typeface="微软雅黑" panose="020B0503020204020204" charset="-122"/>
                <a:cs typeface="微软雅黑" panose="020B0503020204020204" charset="-122"/>
                <a:sym typeface="+mn-ea"/>
              </a:rPr>
              <a:t>当购买方未对收到的发票做</a:t>
            </a:r>
            <a:r>
              <a:rPr lang="zh-CN" altLang="en-US" sz="2000" b="1">
                <a:latin typeface="微软雅黑" panose="020B0503020204020204" charset="-122"/>
                <a:ea typeface="微软雅黑" panose="020B0503020204020204" charset="-122"/>
                <a:cs typeface="微软雅黑" panose="020B0503020204020204" charset="-122"/>
                <a:sym typeface="+mn-ea"/>
              </a:rPr>
              <a:t>勾选确认或者入账</a:t>
            </a:r>
            <a:r>
              <a:rPr lang="zh-CN" altLang="en-US" sz="2000">
                <a:latin typeface="微软雅黑" panose="020B0503020204020204" charset="-122"/>
                <a:ea typeface="微软雅黑" panose="020B0503020204020204" charset="-122"/>
                <a:cs typeface="微软雅黑" panose="020B0503020204020204" charset="-122"/>
                <a:sym typeface="+mn-ea"/>
              </a:rPr>
              <a:t>，以及撤销勾选确认或者入账的时候，销售方可以直接发起红字信息确认单，不需要对方确认；收购发票由销方单方启动。</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3792220" y="2422525"/>
            <a:ext cx="4381500" cy="368300"/>
          </a:xfrm>
          <a:prstGeom prst="rect">
            <a:avLst/>
          </a:prstGeom>
          <a:noFill/>
        </p:spPr>
        <p:txBody>
          <a:bodyPr wrap="square" rtlCol="0">
            <a:spAutoFit/>
          </a:bodyPr>
          <a:lstStyle/>
          <a:p>
            <a:r>
              <a:rPr lang="zh-CN" altLang="en-US">
                <a:solidFill>
                  <a:srgbClr val="FF0000"/>
                </a:solidFill>
                <a:latin typeface="微软雅黑" panose="020B0503020204020204" charset="-122"/>
                <a:ea typeface="微软雅黑" panose="020B0503020204020204" charset="-122"/>
                <a:sym typeface="+mn-ea"/>
              </a:rPr>
              <a:t>销售方单方启动红冲，只能选择全额红冲</a:t>
            </a:r>
            <a:endParaRPr lang="zh-CN" altLang="en-US">
              <a:solidFill>
                <a:srgbClr val="FF0000"/>
              </a:solidFill>
              <a:latin typeface="微软雅黑" panose="020B0503020204020204" charset="-122"/>
              <a:ea typeface="微软雅黑" panose="020B0503020204020204" charset="-122"/>
              <a:sym typeface="+mn-ea"/>
            </a:endParaRPr>
          </a:p>
        </p:txBody>
      </p:sp>
      <p:sp>
        <p:nvSpPr>
          <p:cNvPr id="12" name="文本框 11"/>
          <p:cNvSpPr txBox="1"/>
          <p:nvPr/>
        </p:nvSpPr>
        <p:spPr>
          <a:xfrm>
            <a:off x="3143250" y="3573145"/>
            <a:ext cx="7101840" cy="2861310"/>
          </a:xfrm>
          <a:prstGeom prst="rect">
            <a:avLst/>
          </a:prstGeom>
          <a:noFill/>
        </p:spPr>
        <p:txBody>
          <a:bodyPr wrap="square" rtlCol="0">
            <a:spAutoFit/>
          </a:bodyPr>
          <a:lstStyle/>
          <a:p>
            <a:pPr indent="508000" fontAlgn="auto">
              <a:lnSpc>
                <a:spcPct val="150000"/>
              </a:lnSpc>
              <a:extLst>
                <a:ext uri="{35155182-B16C-46BC-9424-99874614C6A1}">
                  <wpsdc:indentchars xmlns:wpsdc="http://www.wps.cn/officeDocument/2017/drawingmlCustomData" val="200" checksum="282533468"/>
                </a:ext>
              </a:extLst>
            </a:pPr>
            <a:r>
              <a:rPr lang="zh-CN" altLang="en-US" sz="2000">
                <a:latin typeface="微软雅黑" panose="020B0503020204020204" charset="-122"/>
                <a:ea typeface="微软雅黑" panose="020B0503020204020204" charset="-122"/>
                <a:cs typeface="微软雅黑" panose="020B0503020204020204" charset="-122"/>
                <a:sym typeface="+mn-ea"/>
              </a:rPr>
              <a:t>除上述情形外，其余一律应由购销双方确认后启动红字发票开具流程。</a:t>
            </a:r>
            <a:endParaRPr lang="zh-CN" altLang="en-US" sz="2000">
              <a:latin typeface="微软雅黑" panose="020B0503020204020204" charset="-122"/>
              <a:ea typeface="微软雅黑" panose="020B0503020204020204" charset="-122"/>
              <a:cs typeface="微软雅黑" panose="020B0503020204020204" charset="-122"/>
              <a:sym typeface="+mn-ea"/>
            </a:endParaRPr>
          </a:p>
          <a:p>
            <a:pPr indent="508000" fontAlgn="auto">
              <a:lnSpc>
                <a:spcPct val="150000"/>
              </a:lnSpc>
              <a:extLst>
                <a:ext uri="{35155182-B16C-46BC-9424-99874614C6A1}">
                  <wpsdc:indentchars xmlns:wpsdc="http://www.wps.cn/officeDocument/2017/drawingmlCustomData" val="200" checksum="282533468"/>
                </a:ext>
              </a:extLst>
            </a:pPr>
            <a:r>
              <a:rPr lang="zh-CN" altLang="en-US" sz="2000">
                <a:latin typeface="微软雅黑" panose="020B0503020204020204" charset="-122"/>
                <a:ea typeface="微软雅黑" panose="020B0503020204020204" charset="-122"/>
                <a:cs typeface="微软雅黑" panose="020B0503020204020204" charset="-122"/>
                <a:sym typeface="+mn-ea"/>
              </a:rPr>
              <a:t>红字发票开具流程可由购买方发起，也可以由销售方发起。</a:t>
            </a:r>
            <a:endParaRPr lang="zh-CN" altLang="en-US" sz="2000">
              <a:latin typeface="微软雅黑" panose="020B0503020204020204" charset="-122"/>
              <a:ea typeface="微软雅黑" panose="020B0503020204020204" charset="-122"/>
              <a:cs typeface="微软雅黑" panose="020B0503020204020204" charset="-122"/>
              <a:sym typeface="+mn-ea"/>
            </a:endParaRPr>
          </a:p>
          <a:p>
            <a:pPr indent="508000" fontAlgn="auto">
              <a:lnSpc>
                <a:spcPct val="150000"/>
              </a:lnSpc>
              <a:extLst>
                <a:ext uri="{35155182-B16C-46BC-9424-99874614C6A1}">
                  <wpsdc:indentchars xmlns:wpsdc="http://www.wps.cn/officeDocument/2017/drawingmlCustomData" val="200" checksum="282533468"/>
                </a:ext>
              </a:extLst>
            </a:pPr>
            <a:r>
              <a:rPr lang="zh-CN" altLang="en-US" sz="2000">
                <a:latin typeface="微软雅黑" panose="020B0503020204020204" charset="-122"/>
                <a:ea typeface="微软雅黑" panose="020B0503020204020204" charset="-122"/>
                <a:cs typeface="微软雅黑" panose="020B0503020204020204" charset="-122"/>
                <a:sym typeface="+mn-ea"/>
              </a:rPr>
              <a:t>任意一方发起红字发票开具流程后，经对方确认后由开票方开具红字发票，若发起的红字发票信息确认单需要对方进行确认，对方超过</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72小时</a:t>
            </a:r>
            <a:r>
              <a:rPr lang="zh-CN" altLang="en-US" sz="2000">
                <a:latin typeface="微软雅黑" panose="020B0503020204020204" charset="-122"/>
                <a:ea typeface="微软雅黑" panose="020B0503020204020204" charset="-122"/>
                <a:cs typeface="微软雅黑" panose="020B0503020204020204" charset="-122"/>
                <a:sym typeface="+mn-ea"/>
              </a:rPr>
              <a:t>未进行操作则该红字确认单作废。</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1" descr="3"/>
          <p:cNvPicPr>
            <a:picLocks noChangeAspect="1"/>
          </p:cNvPicPr>
          <p:nvPr/>
        </p:nvPicPr>
        <p:blipFill>
          <a:blip r:embed="rId1"/>
          <a:stretch>
            <a:fillRect/>
          </a:stretch>
        </p:blipFill>
        <p:spPr>
          <a:xfrm>
            <a:off x="300355" y="1124585"/>
            <a:ext cx="11520000" cy="4485818"/>
          </a:xfrm>
          <a:prstGeom prst="rect">
            <a:avLst/>
          </a:prstGeom>
        </p:spPr>
      </p:pic>
      <p:sp>
        <p:nvSpPr>
          <p:cNvPr id="4" name="文本框 3"/>
          <p:cNvSpPr txBox="1"/>
          <p:nvPr/>
        </p:nvSpPr>
        <p:spPr>
          <a:xfrm>
            <a:off x="5607050" y="5805170"/>
            <a:ext cx="907415" cy="306705"/>
          </a:xfrm>
          <a:prstGeom prst="rect">
            <a:avLst/>
          </a:prstGeom>
          <a:noFill/>
        </p:spPr>
        <p:txBody>
          <a:bodyPr wrap="square" rtlCol="0">
            <a:spAutoFit/>
          </a:bodyPr>
          <a:lstStyle/>
          <a:p>
            <a:r>
              <a:rPr lang="zh-CN" altLang="en-US" sz="1400">
                <a:latin typeface="微软雅黑" panose="020B0503020204020204" charset="-122"/>
                <a:ea typeface="微软雅黑" panose="020B0503020204020204" charset="-122"/>
              </a:rPr>
              <a:t>接下一页</a:t>
            </a:r>
            <a:endParaRPr lang="zh-CN" altLang="en-US" sz="1400">
              <a:latin typeface="微软雅黑" panose="020B0503020204020204" charset="-122"/>
              <a:ea typeface="微软雅黑" panose="020B0503020204020204" charset="-122"/>
            </a:endParaRPr>
          </a:p>
        </p:txBody>
      </p:sp>
      <p:sp>
        <p:nvSpPr>
          <p:cNvPr id="3" name="矩形 2"/>
          <p:cNvSpPr/>
          <p:nvPr/>
        </p:nvSpPr>
        <p:spPr>
          <a:xfrm>
            <a:off x="507365" y="4010660"/>
            <a:ext cx="3769995" cy="106553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124"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236855" y="908685"/>
            <a:ext cx="11520000" cy="4985374"/>
          </a:xfrm>
          <a:prstGeom prst="rect">
            <a:avLst/>
          </a:prstGeom>
          <a:noFill/>
          <a:ln w="9525">
            <a:noFill/>
          </a:ln>
        </p:spPr>
      </p:pic>
      <p:sp>
        <p:nvSpPr>
          <p:cNvPr id="3" name="矩形 2"/>
          <p:cNvSpPr/>
          <p:nvPr/>
        </p:nvSpPr>
        <p:spPr>
          <a:xfrm>
            <a:off x="7752080" y="3933190"/>
            <a:ext cx="2016125" cy="108013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338"/>
          <p:cNvPicPr>
            <a:picLocks noChangeAspect="1"/>
          </p:cNvPicPr>
          <p:nvPr/>
        </p:nvPicPr>
        <p:blipFill>
          <a:blip r:embed="rId1"/>
          <a:stretch>
            <a:fillRect/>
          </a:stretch>
        </p:blipFill>
        <p:spPr>
          <a:xfrm>
            <a:off x="300355" y="1052513"/>
            <a:ext cx="11520000" cy="5600464"/>
          </a:xfrm>
          <a:prstGeom prst="rect">
            <a:avLst/>
          </a:prstGeom>
          <a:noFill/>
          <a:ln w="9525">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1" descr="1"/>
          <p:cNvPicPr>
            <a:picLocks noChangeAspect="1"/>
          </p:cNvPicPr>
          <p:nvPr/>
        </p:nvPicPr>
        <p:blipFill>
          <a:blip r:embed="rId1"/>
          <a:stretch>
            <a:fillRect/>
          </a:stretch>
        </p:blipFill>
        <p:spPr>
          <a:xfrm>
            <a:off x="300990" y="981075"/>
            <a:ext cx="11520000" cy="4957091"/>
          </a:xfrm>
          <a:prstGeom prst="rect">
            <a:avLst/>
          </a:prstGeom>
        </p:spPr>
      </p:pic>
      <p:sp>
        <p:nvSpPr>
          <p:cNvPr id="4" name="矩形 3"/>
          <p:cNvSpPr/>
          <p:nvPr/>
        </p:nvSpPr>
        <p:spPr>
          <a:xfrm>
            <a:off x="335280" y="3573145"/>
            <a:ext cx="4570730" cy="70104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3" name="图片 2" descr="2"/>
          <p:cNvPicPr>
            <a:picLocks noChangeAspect="1"/>
          </p:cNvPicPr>
          <p:nvPr/>
        </p:nvPicPr>
        <p:blipFill>
          <a:blip r:embed="rId1"/>
          <a:stretch>
            <a:fillRect/>
          </a:stretch>
        </p:blipFill>
        <p:spPr>
          <a:xfrm>
            <a:off x="713740" y="1124585"/>
            <a:ext cx="10694670" cy="5606415"/>
          </a:xfrm>
          <a:prstGeom prst="rect">
            <a:avLst/>
          </a:prstGeom>
        </p:spPr>
      </p:pic>
      <p:sp>
        <p:nvSpPr>
          <p:cNvPr id="5" name="矩形 4"/>
          <p:cNvSpPr/>
          <p:nvPr/>
        </p:nvSpPr>
        <p:spPr>
          <a:xfrm>
            <a:off x="4151630" y="3429000"/>
            <a:ext cx="4570730" cy="70104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1" descr="3"/>
          <p:cNvPicPr>
            <a:picLocks noChangeAspect="1"/>
          </p:cNvPicPr>
          <p:nvPr/>
        </p:nvPicPr>
        <p:blipFill>
          <a:blip r:embed="rId1"/>
          <a:stretch>
            <a:fillRect/>
          </a:stretch>
        </p:blipFill>
        <p:spPr>
          <a:xfrm>
            <a:off x="480060" y="1196975"/>
            <a:ext cx="11160000" cy="5086114"/>
          </a:xfrm>
          <a:prstGeom prst="rect">
            <a:avLst/>
          </a:prstGeom>
        </p:spPr>
      </p:pic>
      <p:sp>
        <p:nvSpPr>
          <p:cNvPr id="4" name="矩形 3"/>
          <p:cNvSpPr/>
          <p:nvPr/>
        </p:nvSpPr>
        <p:spPr>
          <a:xfrm>
            <a:off x="4104640" y="3501390"/>
            <a:ext cx="3982085" cy="34925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1" descr="3"/>
          <p:cNvPicPr>
            <a:picLocks noChangeAspect="1"/>
          </p:cNvPicPr>
          <p:nvPr/>
        </p:nvPicPr>
        <p:blipFill>
          <a:blip r:embed="rId1"/>
          <a:stretch>
            <a:fillRect/>
          </a:stretch>
        </p:blipFill>
        <p:spPr>
          <a:xfrm>
            <a:off x="300355" y="1124585"/>
            <a:ext cx="11520000" cy="4485818"/>
          </a:xfrm>
          <a:prstGeom prst="rect">
            <a:avLst/>
          </a:prstGeom>
        </p:spPr>
      </p:pic>
      <p:sp>
        <p:nvSpPr>
          <p:cNvPr id="4" name="文本框 3"/>
          <p:cNvSpPr txBox="1"/>
          <p:nvPr/>
        </p:nvSpPr>
        <p:spPr>
          <a:xfrm>
            <a:off x="5607050" y="5805170"/>
            <a:ext cx="907415" cy="306705"/>
          </a:xfrm>
          <a:prstGeom prst="rect">
            <a:avLst/>
          </a:prstGeom>
          <a:noFill/>
        </p:spPr>
        <p:txBody>
          <a:bodyPr wrap="square" rtlCol="0">
            <a:spAutoFit/>
          </a:bodyPr>
          <a:lstStyle/>
          <a:p>
            <a:r>
              <a:rPr lang="zh-CN" altLang="en-US" sz="1400">
                <a:latin typeface="微软雅黑" panose="020B0503020204020204" charset="-122"/>
                <a:ea typeface="微软雅黑" panose="020B0503020204020204" charset="-122"/>
              </a:rPr>
              <a:t>接下一页</a:t>
            </a:r>
            <a:endParaRPr lang="zh-CN" altLang="en-US" sz="1400">
              <a:latin typeface="微软雅黑" panose="020B0503020204020204" charset="-122"/>
              <a:ea typeface="微软雅黑" panose="020B0503020204020204" charset="-122"/>
            </a:endParaRPr>
          </a:p>
        </p:txBody>
      </p:sp>
      <p:sp>
        <p:nvSpPr>
          <p:cNvPr id="3" name="矩形 2"/>
          <p:cNvSpPr/>
          <p:nvPr/>
        </p:nvSpPr>
        <p:spPr>
          <a:xfrm>
            <a:off x="4151630" y="4076700"/>
            <a:ext cx="3769995" cy="106553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348"/>
          <p:cNvPicPr>
            <a:picLocks noChangeAspect="1"/>
          </p:cNvPicPr>
          <p:nvPr/>
        </p:nvPicPr>
        <p:blipFill>
          <a:blip r:embed="rId1"/>
          <a:stretch>
            <a:fillRect/>
          </a:stretch>
        </p:blipFill>
        <p:spPr>
          <a:xfrm>
            <a:off x="300355" y="981075"/>
            <a:ext cx="11520000" cy="5590865"/>
          </a:xfrm>
          <a:prstGeom prst="rect">
            <a:avLst/>
          </a:prstGeom>
          <a:noFill/>
          <a:ln w="9525">
            <a:noFill/>
          </a:ln>
        </p:spPr>
      </p:pic>
      <p:sp>
        <p:nvSpPr>
          <p:cNvPr id="3" name="矩形 2"/>
          <p:cNvSpPr/>
          <p:nvPr/>
        </p:nvSpPr>
        <p:spPr>
          <a:xfrm>
            <a:off x="1750695" y="2106295"/>
            <a:ext cx="4204335" cy="59245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2147482276"/>
          <p:cNvPicPr>
            <a:picLocks noChangeAspect="1"/>
          </p:cNvPicPr>
          <p:nvPr/>
        </p:nvPicPr>
        <p:blipFill>
          <a:blip r:embed="rId1"/>
          <a:stretch>
            <a:fillRect/>
          </a:stretch>
        </p:blipFill>
        <p:spPr>
          <a:xfrm>
            <a:off x="558165" y="981075"/>
            <a:ext cx="11005185" cy="5700395"/>
          </a:xfrm>
          <a:prstGeom prst="rect">
            <a:avLst/>
          </a:prstGeom>
          <a:noFill/>
          <a:ln w="9525">
            <a:noFill/>
          </a:ln>
        </p:spPr>
      </p:pic>
      <p:sp>
        <p:nvSpPr>
          <p:cNvPr id="3" name="矩形 2"/>
          <p:cNvSpPr/>
          <p:nvPr/>
        </p:nvSpPr>
        <p:spPr>
          <a:xfrm>
            <a:off x="5009515" y="6292215"/>
            <a:ext cx="2187575" cy="38925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300673" y="1052513"/>
            <a:ext cx="11520000" cy="5591173"/>
          </a:xfrm>
          <a:prstGeom prst="rect">
            <a:avLst/>
          </a:prstGeom>
          <a:noFill/>
          <a:ln w="9525">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1" descr="3"/>
          <p:cNvPicPr>
            <a:picLocks noChangeAspect="1"/>
          </p:cNvPicPr>
          <p:nvPr/>
        </p:nvPicPr>
        <p:blipFill>
          <a:blip r:embed="rId1"/>
          <a:stretch>
            <a:fillRect/>
          </a:stretch>
        </p:blipFill>
        <p:spPr>
          <a:xfrm>
            <a:off x="300355" y="1124585"/>
            <a:ext cx="11520000" cy="4485818"/>
          </a:xfrm>
          <a:prstGeom prst="rect">
            <a:avLst/>
          </a:prstGeom>
        </p:spPr>
      </p:pic>
      <p:sp>
        <p:nvSpPr>
          <p:cNvPr id="4" name="文本框 3"/>
          <p:cNvSpPr txBox="1"/>
          <p:nvPr/>
        </p:nvSpPr>
        <p:spPr>
          <a:xfrm>
            <a:off x="5607050" y="5805170"/>
            <a:ext cx="907415" cy="306705"/>
          </a:xfrm>
          <a:prstGeom prst="rect">
            <a:avLst/>
          </a:prstGeom>
          <a:noFill/>
        </p:spPr>
        <p:txBody>
          <a:bodyPr wrap="square" rtlCol="0">
            <a:spAutoFit/>
          </a:bodyPr>
          <a:lstStyle/>
          <a:p>
            <a:r>
              <a:rPr lang="zh-CN" altLang="en-US" sz="1400">
                <a:latin typeface="微软雅黑" panose="020B0503020204020204" charset="-122"/>
                <a:ea typeface="微软雅黑" panose="020B0503020204020204" charset="-122"/>
              </a:rPr>
              <a:t>接下一页</a:t>
            </a:r>
            <a:endParaRPr lang="zh-CN" altLang="en-US" sz="1400">
              <a:latin typeface="微软雅黑" panose="020B0503020204020204" charset="-122"/>
              <a:ea typeface="微软雅黑" panose="020B0503020204020204" charset="-122"/>
            </a:endParaRPr>
          </a:p>
        </p:txBody>
      </p:sp>
      <p:sp>
        <p:nvSpPr>
          <p:cNvPr id="3" name="矩形 2"/>
          <p:cNvSpPr/>
          <p:nvPr/>
        </p:nvSpPr>
        <p:spPr>
          <a:xfrm>
            <a:off x="7752080" y="4076700"/>
            <a:ext cx="3769995" cy="106553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300038" y="1052513"/>
            <a:ext cx="11520000" cy="5591173"/>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pic>
        <p:nvPicPr>
          <p:cNvPr id="3" name="图片 2" descr="3"/>
          <p:cNvPicPr>
            <a:picLocks noChangeAspect="1"/>
          </p:cNvPicPr>
          <p:nvPr/>
        </p:nvPicPr>
        <p:blipFill>
          <a:blip r:embed="rId1"/>
          <a:stretch>
            <a:fillRect/>
          </a:stretch>
        </p:blipFill>
        <p:spPr>
          <a:xfrm>
            <a:off x="335915" y="1052830"/>
            <a:ext cx="11520000" cy="4796363"/>
          </a:xfrm>
          <a:prstGeom prst="rect">
            <a:avLst/>
          </a:prstGeom>
        </p:spPr>
      </p:pic>
      <p:sp>
        <p:nvSpPr>
          <p:cNvPr id="2" name="矩形 1"/>
          <p:cNvSpPr/>
          <p:nvPr/>
        </p:nvSpPr>
        <p:spPr>
          <a:xfrm>
            <a:off x="335915" y="1124585"/>
            <a:ext cx="829945" cy="40767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4" name="直接连接符 3"/>
          <p:cNvCxnSpPr/>
          <p:nvPr/>
        </p:nvCxnSpPr>
        <p:spPr>
          <a:xfrm>
            <a:off x="5563870" y="2265045"/>
            <a:ext cx="1684655" cy="5880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300038" y="1052513"/>
            <a:ext cx="11520000" cy="5591173"/>
          </a:xfrm>
          <a:prstGeom prst="rect">
            <a:avLst/>
          </a:prstGeom>
          <a:noFill/>
          <a:ln w="9525">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sp>
        <p:nvSpPr>
          <p:cNvPr id="4" name="文本框 3"/>
          <p:cNvSpPr txBox="1"/>
          <p:nvPr/>
        </p:nvSpPr>
        <p:spPr>
          <a:xfrm>
            <a:off x="982980" y="1268730"/>
            <a:ext cx="10133965" cy="3415030"/>
          </a:xfrm>
          <a:prstGeom prst="rect">
            <a:avLst/>
          </a:prstGeom>
          <a:noFill/>
        </p:spPr>
        <p:txBody>
          <a:bodyPr wrap="square" rtlCol="0">
            <a:spAutoFit/>
          </a:bodyPr>
          <a:lstStyle/>
          <a:p>
            <a:pPr indent="609600" algn="ctr" fontAlgn="auto">
              <a:lnSpc>
                <a:spcPct val="150000"/>
              </a:lnSpc>
              <a:extLst>
                <a:ext uri="{35155182-B16C-46BC-9424-99874614C6A1}">
                  <wpsdc:indentchars xmlns:wpsdc="http://www.wps.cn/officeDocument/2017/drawingmlCustomData" val="200" checksum="4158780845"/>
                </a:ext>
              </a:extLst>
            </a:pPr>
            <a:r>
              <a:rPr lang="zh-CN" altLang="id-ID" sz="2400" b="1"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红字发票开具后的</a:t>
            </a:r>
            <a:r>
              <a:rPr lang="id-ID" sz="2400" b="1"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授信调整</a:t>
            </a:r>
            <a:endParaRPr lang="id-ID" sz="2400" b="1"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endParaRPr>
          </a:p>
          <a:p>
            <a:pPr indent="609600" fontAlgn="auto">
              <a:lnSpc>
                <a:spcPct val="150000"/>
              </a:lnSpc>
              <a:extLst>
                <a:ext uri="{35155182-B16C-46BC-9424-99874614C6A1}">
                  <wpsdc:indentchars xmlns:wpsdc="http://www.wps.cn/officeDocument/2017/drawingmlCustomData" val="200" checksum="4158780845"/>
                </a:ext>
              </a:extLst>
            </a:pPr>
            <a:r>
              <a:rPr lang="en-US" alt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1.</a:t>
            </a:r>
            <a:r>
              <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红字发票成功开具后，若红字发票与对应蓝字发票为</a:t>
            </a:r>
            <a:r>
              <a:rPr lang="id-ID" sz="2400" dirty="0">
                <a:solidFill>
                  <a:schemeClr val="accent1"/>
                </a:solidFill>
                <a:latin typeface="微软雅黑" panose="020B0503020204020204" charset="-122"/>
                <a:ea typeface="微软雅黑" panose="020B0503020204020204" charset="-122"/>
                <a:cs typeface="+mn-ea"/>
                <a:sym typeface="Arial" panose="020B0604020202020204" pitchFamily="34" charset="0"/>
              </a:rPr>
              <a:t>同一属期</a:t>
            </a:r>
            <a:r>
              <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，可同步恢复纳税人当期已开票总金额，系统相应地调整授信额度；</a:t>
            </a:r>
            <a:r>
              <a:rPr lang="id-ID" sz="2400" dirty="0">
                <a:solidFill>
                  <a:schemeClr val="accent1"/>
                </a:solidFill>
                <a:latin typeface="微软雅黑" panose="020B0503020204020204" charset="-122"/>
                <a:ea typeface="微软雅黑" panose="020B0503020204020204" charset="-122"/>
                <a:cs typeface="+mn-ea"/>
                <a:sym typeface="Arial" panose="020B0604020202020204" pitchFamily="34" charset="0"/>
              </a:rPr>
              <a:t>跨期开具</a:t>
            </a:r>
            <a:r>
              <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红字发票的，不参与计算纳税人当前属期已开票总金额计算，不调整授信额度。</a:t>
            </a:r>
            <a:endPar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endParaRPr>
          </a:p>
          <a:p>
            <a:pPr indent="609600" fontAlgn="auto">
              <a:lnSpc>
                <a:spcPct val="150000"/>
              </a:lnSpc>
              <a:extLst>
                <a:ext uri="{35155182-B16C-46BC-9424-99874614C6A1}">
                  <wpsdc:indentchars xmlns:wpsdc="http://www.wps.cn/officeDocument/2017/drawingmlCustomData" val="200" checksum="4158780845"/>
                </a:ext>
              </a:extLst>
            </a:pPr>
            <a:r>
              <a:rPr lang="en-US" alt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2.</a:t>
            </a:r>
            <a:r>
              <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红冲原因选择</a:t>
            </a:r>
            <a:r>
              <a:rPr lang="id-ID" sz="2400" dirty="0">
                <a:solidFill>
                  <a:schemeClr val="accent1"/>
                </a:solidFill>
                <a:latin typeface="微软雅黑" panose="020B0503020204020204" charset="-122"/>
                <a:ea typeface="微软雅黑" panose="020B0503020204020204" charset="-122"/>
                <a:cs typeface="+mn-ea"/>
                <a:sym typeface="Arial" panose="020B0604020202020204" pitchFamily="34" charset="0"/>
              </a:rPr>
              <a:t>销售折让</a:t>
            </a:r>
            <a:r>
              <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的，不调整销方本月的信用额度。</a:t>
            </a:r>
            <a:endPar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sym typeface="+mn-ea"/>
              </a:rPr>
              <a:t>热点问题</a:t>
            </a:r>
            <a:endParaRPr lang="zh-CN" altLang="en-US" sz="1600" dirty="0">
              <a:latin typeface="微软雅黑" panose="020B0503020204020204" charset="-122"/>
              <a:ea typeface="微软雅黑" panose="020B0503020204020204" charset="-122"/>
            </a:endParaRPr>
          </a:p>
        </p:txBody>
      </p:sp>
      <p:sp>
        <p:nvSpPr>
          <p:cNvPr id="4" name="文本框 3"/>
          <p:cNvSpPr txBox="1"/>
          <p:nvPr/>
        </p:nvSpPr>
        <p:spPr>
          <a:xfrm>
            <a:off x="839470" y="981075"/>
            <a:ext cx="10385425" cy="1198880"/>
          </a:xfrm>
          <a:prstGeom prst="rect">
            <a:avLst/>
          </a:prstGeom>
          <a:noFill/>
        </p:spPr>
        <p:txBody>
          <a:bodyPr wrap="square" rtlCol="0">
            <a:spAutoFit/>
          </a:bodyPr>
          <a:lstStyle/>
          <a:p>
            <a:pPr indent="609600" fontAlgn="auto">
              <a:lnSpc>
                <a:spcPct val="150000"/>
              </a:lnSpc>
              <a:extLst>
                <a:ext uri="{35155182-B16C-46BC-9424-99874614C6A1}">
                  <wpsdc:indentchars xmlns:wpsdc="http://www.wps.cn/officeDocument/2017/drawingmlCustomData" val="200" checksum="4158780845"/>
                </a:ext>
              </a:extLst>
            </a:pPr>
            <a:r>
              <a:rPr sz="2400">
                <a:latin typeface="微软雅黑" panose="020B0503020204020204" charset="-122"/>
                <a:ea typeface="微软雅黑" panose="020B0503020204020204" charset="-122"/>
              </a:rPr>
              <a:t>【问题】我是使用电子发票服务平台开具发票的纳税人，我开具红字发票后，已使用的授信额度会退给我吗？</a:t>
            </a:r>
            <a:endParaRPr sz="2400">
              <a:latin typeface="微软雅黑" panose="020B0503020204020204" charset="-122"/>
              <a:ea typeface="微软雅黑" panose="020B0503020204020204" charset="-122"/>
            </a:endParaRPr>
          </a:p>
        </p:txBody>
      </p:sp>
      <p:sp>
        <p:nvSpPr>
          <p:cNvPr id="14" name="文本框 13"/>
          <p:cNvSpPr txBox="1"/>
          <p:nvPr/>
        </p:nvSpPr>
        <p:spPr>
          <a:xfrm>
            <a:off x="839470" y="2420620"/>
            <a:ext cx="10385425" cy="3969385"/>
          </a:xfrm>
          <a:prstGeom prst="rect">
            <a:avLst/>
          </a:prstGeom>
          <a:noFill/>
        </p:spPr>
        <p:txBody>
          <a:bodyPr wrap="square" rtlCol="0">
            <a:spAutoFit/>
          </a:bodyPr>
          <a:lstStyle/>
          <a:p>
            <a:pPr indent="609600" fontAlgn="auto">
              <a:lnSpc>
                <a:spcPct val="150000"/>
              </a:lnSpc>
              <a:extLst>
                <a:ext uri="{35155182-B16C-46BC-9424-99874614C6A1}">
                  <wpsdc:indentchars xmlns:wpsdc="http://www.wps.cn/officeDocument/2017/drawingmlCustomData" val="200" checksum="4158780845"/>
                </a:ext>
              </a:extLst>
            </a:pPr>
            <a:r>
              <a:rPr sz="2400">
                <a:latin typeface="微软雅黑" panose="020B0503020204020204" charset="-122"/>
                <a:ea typeface="微软雅黑" panose="020B0503020204020204" charset="-122"/>
              </a:rPr>
              <a:t>答:</a:t>
            </a:r>
            <a:r>
              <a:rPr lang="zh-CN" altLang="en-US" sz="2400">
                <a:latin typeface="微软雅黑" panose="020B0503020204020204" charset="-122"/>
                <a:ea typeface="微软雅黑" panose="020B0503020204020204" charset="-122"/>
                <a:cs typeface="微软雅黑" panose="020B0503020204020204" charset="-122"/>
                <a:sym typeface="+mn-ea"/>
              </a:rPr>
              <a:t>使用电子发票服务平台开具发票的纳税人，在开具蓝字发票的当月开具对应红字发票的，其开具蓝字发票时扣除的授信额度，可在当月实时回退；在开具蓝字发票的次月起开具对应红字发票的，其开具蓝字发票时扣除的授信额度，不予回退。</a:t>
            </a:r>
            <a:endParaRPr lang="zh-CN" altLang="en-US" sz="2400">
              <a:latin typeface="微软雅黑" panose="020B0503020204020204" charset="-122"/>
              <a:ea typeface="微软雅黑" panose="020B0503020204020204" charset="-122"/>
              <a:cs typeface="微软雅黑" panose="020B0503020204020204" charset="-122"/>
              <a:sym typeface="+mn-ea"/>
            </a:endParaRPr>
          </a:p>
          <a:p>
            <a:pPr indent="609600" fontAlgn="auto">
              <a:lnSpc>
                <a:spcPct val="150000"/>
              </a:lnSpc>
              <a:extLst>
                <a:ext uri="{35155182-B16C-46BC-9424-99874614C6A1}">
                  <wpsdc:indentchars xmlns:wpsdc="http://www.wps.cn/officeDocument/2017/drawingmlCustomData" val="200" checksum="4158780845"/>
                </a:ext>
              </a:extLst>
            </a:pPr>
            <a:r>
              <a:rPr lang="zh-CN" altLang="en-US" sz="2400">
                <a:latin typeface="微软雅黑" panose="020B0503020204020204" charset="-122"/>
                <a:ea typeface="微软雅黑" panose="020B0503020204020204" charset="-122"/>
                <a:cs typeface="微软雅黑" panose="020B0503020204020204" charset="-122"/>
                <a:sym typeface="+mn-ea"/>
              </a:rPr>
              <a:t>使用电子发票服务平台开具发票，同时又使用税控系统开具纸专、纸普的纳税人，其使用</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税控系统</a:t>
            </a:r>
            <a:r>
              <a:rPr lang="zh-CN" altLang="en-US" sz="2400">
                <a:latin typeface="微软雅黑" panose="020B0503020204020204" charset="-122"/>
                <a:ea typeface="微软雅黑" panose="020B0503020204020204" charset="-122"/>
                <a:cs typeface="微软雅黑" panose="020B0503020204020204" charset="-122"/>
                <a:sym typeface="+mn-ea"/>
              </a:rPr>
              <a:t>开具的蓝字发票，在当月、次月开具红字发票时</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均不回退</a:t>
            </a:r>
            <a:r>
              <a:rPr lang="zh-CN" altLang="en-US" sz="2400">
                <a:latin typeface="微软雅黑" panose="020B0503020204020204" charset="-122"/>
                <a:ea typeface="微软雅黑" panose="020B0503020204020204" charset="-122"/>
                <a:cs typeface="微软雅黑" panose="020B0503020204020204" charset="-122"/>
                <a:sym typeface="+mn-ea"/>
              </a:rPr>
              <a:t>授信额度。</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4" name="文本框 3"/>
          <p:cNvSpPr txBox="1"/>
          <p:nvPr/>
        </p:nvSpPr>
        <p:spPr>
          <a:xfrm>
            <a:off x="1777365" y="2386330"/>
            <a:ext cx="736600" cy="2085340"/>
          </a:xfrm>
          <a:prstGeom prst="rect">
            <a:avLst/>
          </a:prstGeom>
          <a:noFill/>
        </p:spPr>
        <p:txBody>
          <a:bodyPr vert="eaVert" wrap="square" rtlCol="0">
            <a:spAutoFit/>
          </a:bodyPr>
          <a:lstStyle/>
          <a:p>
            <a:r>
              <a:rPr lang="zh-CN" altLang="en-US" sz="3600">
                <a:latin typeface="微软雅黑" panose="020B0503020204020204" charset="-122"/>
                <a:ea typeface="微软雅黑" panose="020B0503020204020204" charset="-122"/>
              </a:rPr>
              <a:t>开票业务</a:t>
            </a:r>
            <a:endParaRPr lang="zh-CN" altLang="en-US" sz="3600">
              <a:latin typeface="微软雅黑" panose="020B0503020204020204" charset="-122"/>
              <a:ea typeface="微软雅黑" panose="020B0503020204020204" charset="-122"/>
            </a:endParaRPr>
          </a:p>
        </p:txBody>
      </p:sp>
      <p:sp>
        <p:nvSpPr>
          <p:cNvPr id="5" name="虚尾箭头 4"/>
          <p:cNvSpPr/>
          <p:nvPr/>
        </p:nvSpPr>
        <p:spPr>
          <a:xfrm>
            <a:off x="2657475" y="3068955"/>
            <a:ext cx="2072005" cy="72009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94095" y="1196975"/>
            <a:ext cx="3869055" cy="521970"/>
          </a:xfrm>
          <a:prstGeom prst="rect">
            <a:avLst/>
          </a:prstGeom>
          <a:noFill/>
        </p:spPr>
        <p:txBody>
          <a:bodyPr wrap="square" rtlCol="0">
            <a:spAutoFit/>
          </a:bodyPr>
          <a:lstStyle/>
          <a:p>
            <a:r>
              <a:rPr lang="zh-CN" altLang="en-US" sz="2800">
                <a:solidFill>
                  <a:schemeClr val="tx1"/>
                </a:solidFill>
                <a:latin typeface="微软雅黑" panose="020B0503020204020204" charset="-122"/>
                <a:ea typeface="微软雅黑" panose="020B0503020204020204" charset="-122"/>
                <a:sym typeface="+mn-ea"/>
              </a:rPr>
              <a:t>蓝字发票开具</a:t>
            </a:r>
            <a:endParaRPr lang="zh-CN" altLang="en-US" sz="2800">
              <a:solidFill>
                <a:schemeClr val="tx1"/>
              </a:solidFill>
              <a:latin typeface="微软雅黑" panose="020B0503020204020204" charset="-122"/>
              <a:ea typeface="微软雅黑" panose="020B0503020204020204" charset="-122"/>
              <a:sym typeface="+mn-ea"/>
            </a:endParaRPr>
          </a:p>
        </p:txBody>
      </p:sp>
      <p:sp>
        <p:nvSpPr>
          <p:cNvPr id="11" name="文本框 10"/>
          <p:cNvSpPr txBox="1"/>
          <p:nvPr/>
        </p:nvSpPr>
        <p:spPr>
          <a:xfrm>
            <a:off x="6074410" y="2533015"/>
            <a:ext cx="3869055" cy="521970"/>
          </a:xfrm>
          <a:prstGeom prst="rect">
            <a:avLst/>
          </a:prstGeom>
          <a:noFill/>
        </p:spPr>
        <p:txBody>
          <a:bodyPr wrap="square" rtlCol="0">
            <a:spAutoFit/>
          </a:bodyPr>
          <a:lstStyle/>
          <a:p>
            <a:r>
              <a:rPr lang="zh-CN" altLang="en-US" sz="2800">
                <a:solidFill>
                  <a:schemeClr val="tx1"/>
                </a:solidFill>
                <a:latin typeface="微软雅黑" panose="020B0503020204020204" charset="-122"/>
                <a:ea typeface="微软雅黑" panose="020B0503020204020204" charset="-122"/>
                <a:sym typeface="+mn-ea"/>
              </a:rPr>
              <a:t>红字发票开具</a:t>
            </a:r>
            <a:endParaRPr lang="zh-CN" altLang="en-US" sz="2800">
              <a:solidFill>
                <a:schemeClr val="tx1"/>
              </a:solidFill>
              <a:latin typeface="微软雅黑" panose="020B0503020204020204" charset="-122"/>
              <a:ea typeface="微软雅黑" panose="020B0503020204020204" charset="-122"/>
              <a:sym typeface="+mn-ea"/>
            </a:endParaRPr>
          </a:p>
        </p:txBody>
      </p:sp>
      <p:sp>
        <p:nvSpPr>
          <p:cNvPr id="12" name="文本框 11"/>
          <p:cNvSpPr txBox="1"/>
          <p:nvPr/>
        </p:nvSpPr>
        <p:spPr>
          <a:xfrm>
            <a:off x="6094095" y="3869055"/>
            <a:ext cx="3869055" cy="521970"/>
          </a:xfrm>
          <a:prstGeom prst="rect">
            <a:avLst/>
          </a:prstGeom>
          <a:noFill/>
        </p:spPr>
        <p:txBody>
          <a:bodyPr wrap="square" rtlCol="0">
            <a:spAutoFit/>
          </a:bodyPr>
          <a:lstStyle/>
          <a:p>
            <a:r>
              <a:rPr lang="zh-CN" altLang="en-US" sz="2800">
                <a:solidFill>
                  <a:schemeClr val="accent1"/>
                </a:solidFill>
                <a:latin typeface="微软雅黑" panose="020B0503020204020204" charset="-122"/>
                <a:ea typeface="微软雅黑" panose="020B0503020204020204" charset="-122"/>
                <a:sym typeface="+mn-ea"/>
              </a:rPr>
              <a:t>纸质发票业务</a:t>
            </a:r>
            <a:endParaRPr lang="zh-CN" altLang="en-US" sz="2800">
              <a:solidFill>
                <a:schemeClr val="accent1"/>
              </a:solidFill>
              <a:latin typeface="微软雅黑" panose="020B0503020204020204" charset="-122"/>
              <a:ea typeface="微软雅黑" panose="020B0503020204020204" charset="-122"/>
              <a:sym typeface="+mn-ea"/>
            </a:endParaRPr>
          </a:p>
        </p:txBody>
      </p:sp>
      <p:sp>
        <p:nvSpPr>
          <p:cNvPr id="13" name="文本框 12"/>
          <p:cNvSpPr txBox="1"/>
          <p:nvPr/>
        </p:nvSpPr>
        <p:spPr>
          <a:xfrm>
            <a:off x="6074410" y="5165090"/>
            <a:ext cx="3869055" cy="521970"/>
          </a:xfrm>
          <a:prstGeom prst="rect">
            <a:avLst/>
          </a:prstGeom>
          <a:noFill/>
        </p:spPr>
        <p:txBody>
          <a:bodyPr wrap="square" rtlCol="0">
            <a:spAutoFit/>
          </a:bodyPr>
          <a:lstStyle/>
          <a:p>
            <a:r>
              <a:rPr lang="zh-CN" altLang="en-US" sz="2800">
                <a:latin typeface="微软雅黑" panose="020B0503020204020204" charset="-122"/>
                <a:ea typeface="微软雅黑" panose="020B0503020204020204" charset="-122"/>
              </a:rPr>
              <a:t>开票信息维护</a:t>
            </a:r>
            <a:endParaRPr lang="zh-CN" altLang="en-US" sz="2800">
              <a:latin typeface="微软雅黑" panose="020B0503020204020204" charset="-122"/>
              <a:ea typeface="微软雅黑" panose="020B0503020204020204" charset="-122"/>
            </a:endParaRPr>
          </a:p>
        </p:txBody>
      </p:sp>
      <p:grpSp>
        <p:nvGrpSpPr>
          <p:cNvPr id="36" name="Group 101"/>
          <p:cNvGrpSpPr/>
          <p:nvPr/>
        </p:nvGrpSpPr>
        <p:grpSpPr>
          <a:xfrm>
            <a:off x="4959961" y="1141739"/>
            <a:ext cx="746259" cy="758859"/>
            <a:chOff x="0" y="0"/>
            <a:chExt cx="746257" cy="758857"/>
          </a:xfrm>
        </p:grpSpPr>
        <p:sp>
          <p:nvSpPr>
            <p:cNvPr id="37"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38"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grpSp>
        <p:nvGrpSpPr>
          <p:cNvPr id="2" name="Group 101"/>
          <p:cNvGrpSpPr/>
          <p:nvPr/>
        </p:nvGrpSpPr>
        <p:grpSpPr>
          <a:xfrm>
            <a:off x="4943451" y="2416819"/>
            <a:ext cx="746259" cy="758859"/>
            <a:chOff x="0" y="0"/>
            <a:chExt cx="746257" cy="758857"/>
          </a:xfrm>
        </p:grpSpPr>
        <p:sp>
          <p:nvSpPr>
            <p:cNvPr id="3"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7"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grpSp>
        <p:nvGrpSpPr>
          <p:cNvPr id="14" name="Group 101"/>
          <p:cNvGrpSpPr/>
          <p:nvPr/>
        </p:nvGrpSpPr>
        <p:grpSpPr>
          <a:xfrm>
            <a:off x="4943451" y="3780164"/>
            <a:ext cx="746259" cy="758859"/>
            <a:chOff x="0" y="0"/>
            <a:chExt cx="746257" cy="758857"/>
          </a:xfrm>
        </p:grpSpPr>
        <p:sp>
          <p:nvSpPr>
            <p:cNvPr id="15"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16"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grpSp>
        <p:nvGrpSpPr>
          <p:cNvPr id="17" name="Group 101"/>
          <p:cNvGrpSpPr/>
          <p:nvPr/>
        </p:nvGrpSpPr>
        <p:grpSpPr>
          <a:xfrm>
            <a:off x="4943451" y="4999999"/>
            <a:ext cx="746259" cy="758859"/>
            <a:chOff x="0" y="0"/>
            <a:chExt cx="746257" cy="758857"/>
          </a:xfrm>
        </p:grpSpPr>
        <p:sp>
          <p:nvSpPr>
            <p:cNvPr id="18" name="Shape 99"/>
            <p:cNvSpPr/>
            <p:nvPr/>
          </p:nvSpPr>
          <p:spPr>
            <a:xfrm>
              <a:off x="0" y="0"/>
              <a:ext cx="746258" cy="758858"/>
            </a:xfrm>
            <a:prstGeom prst="ellipse">
              <a:avLst/>
            </a:prstGeom>
            <a:gradFill flip="none" rotWithShape="1">
              <a:gsLst>
                <a:gs pos="0">
                  <a:srgbClr val="FFFFFF"/>
                </a:gs>
                <a:gs pos="100000">
                  <a:srgbClr val="D5D5D5"/>
                </a:gs>
              </a:gsLst>
              <a:lin ang="2700000" scaled="0"/>
            </a:gradFill>
            <a:ln w="76200" cap="flat">
              <a:solidFill>
                <a:schemeClr val="accent1">
                  <a:lumMod val="50000"/>
                </a:schemeClr>
              </a:solidFill>
              <a:prstDash val="solid"/>
              <a:round/>
            </a:ln>
            <a:effectLst>
              <a:outerShdw blurRad="381000" dist="127000" dir="2700000" rotWithShape="0">
                <a:srgbClr val="000000">
                  <a:alpha val="40000"/>
                </a:srgbClr>
              </a:outerShdw>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sp>
          <p:nvSpPr>
            <p:cNvPr id="19" name="Shape 100"/>
            <p:cNvSpPr/>
            <p:nvPr/>
          </p:nvSpPr>
          <p:spPr>
            <a:xfrm>
              <a:off x="80722" y="82084"/>
              <a:ext cx="584815" cy="594689"/>
            </a:xfrm>
            <a:prstGeom prst="ellipse">
              <a:avLst/>
            </a:prstGeom>
            <a:gradFill flip="none" rotWithShape="1">
              <a:gsLst>
                <a:gs pos="0">
                  <a:srgbClr val="FFFFFF"/>
                </a:gs>
                <a:gs pos="100000">
                  <a:srgbClr val="D5D5D5"/>
                </a:gs>
              </a:gsLst>
              <a:lin ang="13500000" scaled="0"/>
            </a:gradFill>
            <a:ln w="25400" cap="flat">
              <a:solidFill>
                <a:schemeClr val="accent1">
                  <a:lumMod val="50000"/>
                </a:schemeClr>
              </a:solidFill>
              <a:prstDash val="solid"/>
              <a:round/>
            </a:ln>
            <a:effectLst/>
          </p:spPr>
          <p:txBody>
            <a:bodyPr wrap="square" lIns="45719" tIns="45719" rIns="45719" bIns="45719" numCol="1" anchor="ctr">
              <a:noAutofit/>
              <a:scene3d>
                <a:camera prst="orthographicFront"/>
                <a:lightRig rig="threePt" dir="t"/>
              </a:scene3d>
            </a:bodyPr>
            <a:p>
              <a:pPr algn="ctr" defTabSz="963930">
                <a:lnSpc>
                  <a:spcPct val="130000"/>
                </a:lnSpc>
                <a:defRPr>
                  <a:solidFill>
                    <a:srgbClr val="FFFFFF"/>
                  </a:solidFill>
                </a:defRPr>
              </a:pPr>
              <a:endParaRPr sz="2400">
                <a:ln>
                  <a:solidFill>
                    <a:srgbClr val="005DA2"/>
                  </a:solidFill>
                </a:ln>
                <a:solidFill>
                  <a:schemeClr val="bg1"/>
                </a:solidFill>
                <a:effectLst>
                  <a:outerShdw blurRad="38100" dist="25400" dir="5400000" algn="ctr" rotWithShape="0">
                    <a:srgbClr val="6E747A">
                      <a:alpha val="43000"/>
                    </a:srgbClr>
                  </a:outerShdw>
                </a:effectLst>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红字发票开具</a:t>
            </a:r>
            <a:endParaRPr lang="zh-CN" altLang="en-US" sz="1600" dirty="0">
              <a:latin typeface="微软雅黑" panose="020B0503020204020204" charset="-122"/>
              <a:ea typeface="微软雅黑" panose="020B0503020204020204" charset="-122"/>
            </a:endParaRPr>
          </a:p>
        </p:txBody>
      </p:sp>
      <p:sp>
        <p:nvSpPr>
          <p:cNvPr id="3" name="文本框 2"/>
          <p:cNvSpPr txBox="1"/>
          <p:nvPr/>
        </p:nvSpPr>
        <p:spPr>
          <a:xfrm>
            <a:off x="390525" y="1125220"/>
            <a:ext cx="11341100" cy="3969385"/>
          </a:xfrm>
          <a:prstGeom prst="rect">
            <a:avLst/>
          </a:prstGeom>
          <a:noFill/>
        </p:spPr>
        <p:txBody>
          <a:bodyPr wrap="square" rtlCol="0">
            <a:spAutoFit/>
          </a:bodyPr>
          <a:lstStyle/>
          <a:p>
            <a:pPr indent="609600" algn="l" fontAlgn="auto">
              <a:lnSpc>
                <a:spcPct val="150000"/>
              </a:lnSpc>
              <a:extLst>
                <a:ext uri="{35155182-B16C-46BC-9424-99874614C6A1}">
                  <wpsdc:indentchars xmlns:wpsdc="http://www.wps.cn/officeDocument/2017/drawingmlCustomData" val="200" checksum="4158780845"/>
                </a:ext>
              </a:extLst>
            </a:pPr>
            <a:r>
              <a:rPr lang="en-US" altLang="zh-CN" sz="2400" b="1"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                                                </a:t>
            </a:r>
            <a:r>
              <a:rPr lang="zh-CN" altLang="id-ID" sz="2400" b="1"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纸质发票</a:t>
            </a:r>
            <a:endParaRPr lang="zh-CN" altLang="id-ID" sz="2400" b="1"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endParaRPr>
          </a:p>
          <a:p>
            <a:pPr indent="609600" algn="ctr" fontAlgn="auto">
              <a:lnSpc>
                <a:spcPct val="150000"/>
              </a:lnSpc>
              <a:extLst>
                <a:ext uri="{35155182-B16C-46BC-9424-99874614C6A1}">
                  <wpsdc:indentchars xmlns:wpsdc="http://www.wps.cn/officeDocument/2017/drawingmlCustomData" val="200" checksum="4158780845"/>
                </a:ext>
              </a:extLst>
            </a:pPr>
            <a:endParaRPr lang="zh-CN" altLang="id-ID" sz="2400" b="1"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endParaRPr>
          </a:p>
          <a:p>
            <a:pPr indent="609600" fontAlgn="auto">
              <a:lnSpc>
                <a:spcPct val="150000"/>
              </a:lnSpc>
              <a:extLst>
                <a:ext uri="{35155182-B16C-46BC-9424-99874614C6A1}">
                  <wpsdc:indentchars xmlns:wpsdc="http://www.wps.cn/officeDocument/2017/drawingmlCustomData" val="200" checksum="4158780845"/>
                </a:ext>
              </a:extLst>
            </a:pPr>
            <a:r>
              <a:rPr lang="en-US" alt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1</a:t>
            </a:r>
            <a:r>
              <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a:t>
            </a:r>
            <a:r>
              <a:rPr lang="zh-CN"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原税控纸质发票：在原有的纸票票种的基础上，然后核定</a:t>
            </a:r>
            <a:r>
              <a:rPr lang="en-US" altLang="zh-CN"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a:t>
            </a:r>
            <a:r>
              <a:rPr lang="zh-CN"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全电</a:t>
            </a:r>
            <a:r>
              <a:rPr lang="en-US" altLang="zh-CN"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a:t>
            </a:r>
            <a:r>
              <a:rPr lang="zh-CN"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票种，此时纳税人开具纸质发票仍使用税控设备，开具电票在电子发票服务平台。</a:t>
            </a:r>
            <a:endParaRPr lang="zh-CN"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endParaRPr>
          </a:p>
          <a:p>
            <a:pPr indent="609600" fontAlgn="auto">
              <a:lnSpc>
                <a:spcPct val="150000"/>
              </a:lnSpc>
              <a:extLst>
                <a:ext uri="{35155182-B16C-46BC-9424-99874614C6A1}">
                  <wpsdc:indentchars xmlns:wpsdc="http://www.wps.cn/officeDocument/2017/drawingmlCustomData" val="200" checksum="4158780845"/>
                </a:ext>
              </a:extLst>
            </a:pPr>
            <a:endPar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endParaRPr>
          </a:p>
          <a:p>
            <a:pPr indent="609600" fontAlgn="auto">
              <a:lnSpc>
                <a:spcPct val="150000"/>
              </a:lnSpc>
              <a:extLst>
                <a:ext uri="{35155182-B16C-46BC-9424-99874614C6A1}">
                  <wpsdc:indentchars xmlns:wpsdc="http://www.wps.cn/officeDocument/2017/drawingmlCustomData" val="200" checksum="4158780845"/>
                </a:ext>
              </a:extLst>
            </a:pPr>
            <a:r>
              <a:rPr lang="en-US" alt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2</a:t>
            </a:r>
            <a:r>
              <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a:t>
            </a:r>
            <a:r>
              <a:rPr lang="zh-CN" alt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全电纸质发票：纳税人先核定</a:t>
            </a:r>
            <a:r>
              <a:rPr lang="en-US" altLang="zh-CN"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a:t>
            </a:r>
            <a:r>
              <a:rPr lang="zh-CN" alt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全电</a:t>
            </a:r>
            <a:r>
              <a:rPr lang="en-US" altLang="zh-CN"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a:t>
            </a:r>
            <a:r>
              <a:rPr lang="zh-CN" alt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rPr>
              <a:t>票种，然后再核定原税控的纸票票种，此时纳税人开具纸票，是在电票平台开具的纸质发票，不再通过税控设备。</a:t>
            </a:r>
            <a:endParaRPr lang="id-ID" sz="2400" dirty="0">
              <a:solidFill>
                <a:schemeClr val="tx1">
                  <a:lumMod val="65000"/>
                  <a:lumOff val="35000"/>
                </a:schemeClr>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纸质发票业务</a:t>
            </a:r>
            <a:endParaRPr lang="zh-CN" altLang="en-US" sz="1600" dirty="0">
              <a:latin typeface="微软雅黑" panose="020B0503020204020204" charset="-122"/>
              <a:ea typeface="微软雅黑" panose="020B0503020204020204" charset="-122"/>
            </a:endParaRPr>
          </a:p>
        </p:txBody>
      </p:sp>
      <p:pic>
        <p:nvPicPr>
          <p:cNvPr id="3" name="图片 2" descr="2"/>
          <p:cNvPicPr>
            <a:picLocks noChangeAspect="1"/>
          </p:cNvPicPr>
          <p:nvPr/>
        </p:nvPicPr>
        <p:blipFill>
          <a:blip r:embed="rId1"/>
          <a:stretch>
            <a:fillRect/>
          </a:stretch>
        </p:blipFill>
        <p:spPr>
          <a:xfrm>
            <a:off x="300355" y="1124585"/>
            <a:ext cx="11520000" cy="4660364"/>
          </a:xfrm>
          <a:prstGeom prst="rect">
            <a:avLst/>
          </a:prstGeom>
        </p:spPr>
      </p:pic>
      <p:sp>
        <p:nvSpPr>
          <p:cNvPr id="2" name="矩形 1"/>
          <p:cNvSpPr/>
          <p:nvPr/>
        </p:nvSpPr>
        <p:spPr>
          <a:xfrm>
            <a:off x="479425" y="4509135"/>
            <a:ext cx="3769995" cy="106553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pic>
        <p:nvPicPr>
          <p:cNvPr id="3" name="图片 2" descr="4"/>
          <p:cNvPicPr>
            <a:picLocks noChangeAspect="1"/>
          </p:cNvPicPr>
          <p:nvPr/>
        </p:nvPicPr>
        <p:blipFill>
          <a:blip r:embed="rId1"/>
          <a:stretch>
            <a:fillRect/>
          </a:stretch>
        </p:blipFill>
        <p:spPr>
          <a:xfrm>
            <a:off x="300355" y="1341120"/>
            <a:ext cx="11520000" cy="4249723"/>
          </a:xfrm>
          <a:prstGeom prst="rect">
            <a:avLst/>
          </a:prstGeom>
        </p:spPr>
      </p:pic>
      <p:sp>
        <p:nvSpPr>
          <p:cNvPr id="2" name="横卷形 1"/>
          <p:cNvSpPr/>
          <p:nvPr/>
        </p:nvSpPr>
        <p:spPr>
          <a:xfrm>
            <a:off x="391160" y="387985"/>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p>
            <a:pPr algn="ctr"/>
            <a:r>
              <a:rPr lang="zh-CN" altLang="en-US" sz="1600" dirty="0">
                <a:latin typeface="微软雅黑" panose="020B0503020204020204" charset="-122"/>
                <a:ea typeface="微软雅黑" panose="020B0503020204020204" charset="-122"/>
              </a:rPr>
              <a:t>纸质发票业务</a:t>
            </a:r>
            <a:endParaRPr lang="zh-CN" altLang="en-US" sz="16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pic>
        <p:nvPicPr>
          <p:cNvPr id="4" name="图片 3" descr="6"/>
          <p:cNvPicPr>
            <a:picLocks noChangeAspect="1"/>
          </p:cNvPicPr>
          <p:nvPr/>
        </p:nvPicPr>
        <p:blipFill>
          <a:blip r:embed="rId1"/>
          <a:stretch>
            <a:fillRect/>
          </a:stretch>
        </p:blipFill>
        <p:spPr>
          <a:xfrm>
            <a:off x="630555" y="981075"/>
            <a:ext cx="10861040" cy="5674995"/>
          </a:xfrm>
          <a:prstGeom prst="rect">
            <a:avLst/>
          </a:prstGeom>
        </p:spPr>
      </p:pic>
      <p:sp>
        <p:nvSpPr>
          <p:cNvPr id="2" name="横卷形 1"/>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纸质发票业务</a:t>
            </a:r>
            <a:endParaRPr lang="zh-CN" altLang="en-US" sz="16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09905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sym typeface="+mn-ea"/>
              </a:rPr>
              <a:t>热点问题</a:t>
            </a:r>
            <a:endParaRPr lang="zh-CN" altLang="en-US" sz="1600" dirty="0">
              <a:latin typeface="微软雅黑" panose="020B0503020204020204" charset="-122"/>
              <a:ea typeface="微软雅黑" panose="020B0503020204020204" charset="-122"/>
            </a:endParaRPr>
          </a:p>
        </p:txBody>
      </p:sp>
      <p:sp>
        <p:nvSpPr>
          <p:cNvPr id="4" name="文本框 3"/>
          <p:cNvSpPr txBox="1"/>
          <p:nvPr/>
        </p:nvSpPr>
        <p:spPr>
          <a:xfrm>
            <a:off x="839470" y="981075"/>
            <a:ext cx="10385425" cy="1198880"/>
          </a:xfrm>
          <a:prstGeom prst="rect">
            <a:avLst/>
          </a:prstGeom>
          <a:noFill/>
        </p:spPr>
        <p:txBody>
          <a:bodyPr wrap="square" rtlCol="0">
            <a:spAutoFit/>
          </a:bodyPr>
          <a:lstStyle/>
          <a:p>
            <a:pPr indent="609600" fontAlgn="auto">
              <a:lnSpc>
                <a:spcPct val="150000"/>
              </a:lnSpc>
              <a:extLst>
                <a:ext uri="{35155182-B16C-46BC-9424-99874614C6A1}">
                  <wpsdc:indentchars xmlns:wpsdc="http://www.wps.cn/officeDocument/2017/drawingmlCustomData" val="200" checksum="4158780845"/>
                </a:ext>
              </a:extLst>
            </a:pPr>
            <a:r>
              <a:rPr sz="2400">
                <a:latin typeface="微软雅黑" panose="020B0503020204020204" charset="-122"/>
                <a:ea typeface="微软雅黑" panose="020B0503020204020204" charset="-122"/>
              </a:rPr>
              <a:t>【问题】我使用电子发票服务平台开具的发票，作废后的我已使用的授信额度会退给我吗？</a:t>
            </a:r>
            <a:endParaRPr sz="2400">
              <a:latin typeface="微软雅黑" panose="020B0503020204020204" charset="-122"/>
              <a:ea typeface="微软雅黑" panose="020B0503020204020204" charset="-122"/>
            </a:endParaRPr>
          </a:p>
        </p:txBody>
      </p:sp>
      <p:sp>
        <p:nvSpPr>
          <p:cNvPr id="14" name="文本框 13"/>
          <p:cNvSpPr txBox="1"/>
          <p:nvPr/>
        </p:nvSpPr>
        <p:spPr>
          <a:xfrm>
            <a:off x="868045" y="2132965"/>
            <a:ext cx="10385425" cy="3969385"/>
          </a:xfrm>
          <a:prstGeom prst="rect">
            <a:avLst/>
          </a:prstGeom>
          <a:noFill/>
        </p:spPr>
        <p:txBody>
          <a:bodyPr wrap="square" rtlCol="0">
            <a:spAutoFit/>
          </a:bodyPr>
          <a:lstStyle/>
          <a:p>
            <a:pPr indent="609600" fontAlgn="auto">
              <a:lnSpc>
                <a:spcPct val="150000"/>
              </a:lnSpc>
              <a:extLst>
                <a:ext uri="{35155182-B16C-46BC-9424-99874614C6A1}">
                  <wpsdc:indentchars xmlns:wpsdc="http://www.wps.cn/officeDocument/2017/drawingmlCustomData" val="200" checksum="4158780845"/>
                </a:ext>
              </a:extLst>
            </a:pPr>
            <a:r>
              <a:rPr sz="2400">
                <a:latin typeface="微软雅黑" panose="020B0503020204020204" charset="-122"/>
                <a:ea typeface="微软雅黑" panose="020B0503020204020204" charset="-122"/>
              </a:rPr>
              <a:t>答：使用电子发票服务平台开具的</a:t>
            </a:r>
            <a:r>
              <a:rPr lang="zh-CN" sz="2400">
                <a:latin typeface="微软雅黑" panose="020B0503020204020204" charset="-122"/>
                <a:ea typeface="微软雅黑" panose="020B0503020204020204" charset="-122"/>
              </a:rPr>
              <a:t>电</a:t>
            </a:r>
            <a:r>
              <a:rPr sz="2400">
                <a:latin typeface="微软雅黑" panose="020B0503020204020204" charset="-122"/>
                <a:ea typeface="微软雅黑" panose="020B0503020204020204" charset="-122"/>
              </a:rPr>
              <a:t>票</a:t>
            </a:r>
            <a:r>
              <a:rPr lang="zh-CN" sz="2400">
                <a:latin typeface="微软雅黑" panose="020B0503020204020204" charset="-122"/>
                <a:ea typeface="微软雅黑" panose="020B0503020204020204" charset="-122"/>
              </a:rPr>
              <a:t>是</a:t>
            </a:r>
            <a:r>
              <a:rPr sz="2400">
                <a:latin typeface="微软雅黑" panose="020B0503020204020204" charset="-122"/>
                <a:ea typeface="微软雅黑" panose="020B0503020204020204" charset="-122"/>
              </a:rPr>
              <a:t>无法作废，只能红冲。</a:t>
            </a:r>
            <a:r>
              <a:rPr sz="2400">
                <a:solidFill>
                  <a:srgbClr val="FF0000"/>
                </a:solidFill>
                <a:latin typeface="微软雅黑" panose="020B0503020204020204" charset="-122"/>
                <a:ea typeface="微软雅黑" panose="020B0503020204020204" charset="-122"/>
              </a:rPr>
              <a:t>使用电子发票服务平台</a:t>
            </a:r>
            <a:r>
              <a:rPr sz="2400">
                <a:latin typeface="微软雅黑" panose="020B0503020204020204" charset="-122"/>
                <a:ea typeface="微软雅黑" panose="020B0503020204020204" charset="-122"/>
              </a:rPr>
              <a:t>开具增值税专用发票（以下简称“纸专”）、增值税普通发票（以下简称“纸普”）的纳税人，其开具纸专、纸普时扣除的授信额度，可在</a:t>
            </a:r>
            <a:r>
              <a:rPr sz="2400">
                <a:solidFill>
                  <a:srgbClr val="FF0000"/>
                </a:solidFill>
                <a:latin typeface="微软雅黑" panose="020B0503020204020204" charset="-122"/>
                <a:ea typeface="微软雅黑" panose="020B0503020204020204" charset="-122"/>
              </a:rPr>
              <a:t>当月作废</a:t>
            </a:r>
            <a:r>
              <a:rPr sz="2400">
                <a:latin typeface="微软雅黑" panose="020B0503020204020204" charset="-122"/>
                <a:ea typeface="微软雅黑" panose="020B0503020204020204" charset="-122"/>
              </a:rPr>
              <a:t>发票后实时回退。</a:t>
            </a:r>
            <a:endParaRPr sz="2400">
              <a:latin typeface="微软雅黑" panose="020B0503020204020204" charset="-122"/>
              <a:ea typeface="微软雅黑" panose="020B0503020204020204" charset="-122"/>
            </a:endParaRPr>
          </a:p>
          <a:p>
            <a:pPr indent="609600" fontAlgn="auto">
              <a:lnSpc>
                <a:spcPct val="150000"/>
              </a:lnSpc>
              <a:extLst>
                <a:ext uri="{35155182-B16C-46BC-9424-99874614C6A1}">
                  <wpsdc:indentchars xmlns:wpsdc="http://www.wps.cn/officeDocument/2017/drawingmlCustomData" val="200" checksum="4158780845"/>
                </a:ext>
              </a:extLst>
            </a:pPr>
            <a:r>
              <a:rPr sz="2400">
                <a:latin typeface="微软雅黑" panose="020B0503020204020204" charset="-122"/>
                <a:ea typeface="微软雅黑" panose="020B0503020204020204" charset="-122"/>
              </a:rPr>
              <a:t>使用电子发票服务平台开具全电发票，同时又</a:t>
            </a:r>
            <a:r>
              <a:rPr sz="2400">
                <a:solidFill>
                  <a:srgbClr val="FF0000"/>
                </a:solidFill>
                <a:latin typeface="微软雅黑" panose="020B0503020204020204" charset="-122"/>
                <a:ea typeface="微软雅黑" panose="020B0503020204020204" charset="-122"/>
              </a:rPr>
              <a:t>使用税控系统</a:t>
            </a:r>
            <a:r>
              <a:rPr sz="2400">
                <a:latin typeface="微软雅黑" panose="020B0503020204020204" charset="-122"/>
                <a:ea typeface="微软雅黑" panose="020B0503020204020204" charset="-122"/>
              </a:rPr>
              <a:t>开具纸专、纸普的纳税人，其开具纸专、纸普时扣除的授信额度，在当月作废发票后不予回退。</a:t>
            </a:r>
            <a:endParaRPr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纸质发票业务</a:t>
            </a:r>
            <a:endParaRPr lang="zh-CN" altLang="en-US" sz="1600" dirty="0">
              <a:latin typeface="微软雅黑" panose="020B0503020204020204" charset="-122"/>
              <a:ea typeface="微软雅黑" panose="020B0503020204020204" charset="-122"/>
            </a:endParaRPr>
          </a:p>
        </p:txBody>
      </p:sp>
      <p:pic>
        <p:nvPicPr>
          <p:cNvPr id="3" name="图片 2" descr="2"/>
          <p:cNvPicPr>
            <a:picLocks noChangeAspect="1"/>
          </p:cNvPicPr>
          <p:nvPr/>
        </p:nvPicPr>
        <p:blipFill>
          <a:blip r:embed="rId1"/>
          <a:stretch>
            <a:fillRect/>
          </a:stretch>
        </p:blipFill>
        <p:spPr>
          <a:xfrm>
            <a:off x="300355" y="1124585"/>
            <a:ext cx="11520000" cy="4660364"/>
          </a:xfrm>
          <a:prstGeom prst="rect">
            <a:avLst/>
          </a:prstGeom>
        </p:spPr>
      </p:pic>
      <p:sp>
        <p:nvSpPr>
          <p:cNvPr id="2" name="矩形 1"/>
          <p:cNvSpPr/>
          <p:nvPr/>
        </p:nvSpPr>
        <p:spPr>
          <a:xfrm>
            <a:off x="4008120" y="4509135"/>
            <a:ext cx="3769995" cy="106553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3" name="图片 2" descr="1"/>
          <p:cNvPicPr>
            <a:picLocks noChangeAspect="1"/>
          </p:cNvPicPr>
          <p:nvPr/>
        </p:nvPicPr>
        <p:blipFill>
          <a:blip r:embed="rId1"/>
          <a:stretch>
            <a:fillRect/>
          </a:stretch>
        </p:blipFill>
        <p:spPr>
          <a:xfrm>
            <a:off x="300355" y="1163955"/>
            <a:ext cx="11520000" cy="4530182"/>
          </a:xfrm>
          <a:prstGeom prst="rect">
            <a:avLst/>
          </a:prstGeom>
        </p:spPr>
      </p:pic>
      <p:sp>
        <p:nvSpPr>
          <p:cNvPr id="4" name="文本框 3"/>
          <p:cNvSpPr txBox="1"/>
          <p:nvPr/>
        </p:nvSpPr>
        <p:spPr>
          <a:xfrm>
            <a:off x="4998720" y="5805170"/>
            <a:ext cx="1515745" cy="460375"/>
          </a:xfrm>
          <a:prstGeom prst="rect">
            <a:avLst/>
          </a:prstGeom>
          <a:noFill/>
        </p:spPr>
        <p:txBody>
          <a:bodyPr wrap="square" rtlCol="0">
            <a:spAutoFit/>
          </a:bodyPr>
          <a:lstStyle/>
          <a:p>
            <a:r>
              <a:rPr lang="zh-CN" altLang="en-US" sz="2400">
                <a:latin typeface="微软雅黑" panose="020B0503020204020204" charset="-122"/>
                <a:ea typeface="微软雅黑" panose="020B0503020204020204" charset="-122"/>
              </a:rPr>
              <a:t>接下一页</a:t>
            </a: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pic>
        <p:nvPicPr>
          <p:cNvPr id="2" name="图片 1" descr="7"/>
          <p:cNvPicPr>
            <a:picLocks noChangeAspect="1"/>
          </p:cNvPicPr>
          <p:nvPr/>
        </p:nvPicPr>
        <p:blipFill>
          <a:blip r:embed="rId1"/>
          <a:stretch>
            <a:fillRect/>
          </a:stretch>
        </p:blipFill>
        <p:spPr>
          <a:xfrm>
            <a:off x="300990" y="1268730"/>
            <a:ext cx="11520000" cy="4849761"/>
          </a:xfrm>
          <a:prstGeom prst="rect">
            <a:avLst/>
          </a:prstGeom>
        </p:spPr>
      </p:pic>
      <p:sp>
        <p:nvSpPr>
          <p:cNvPr id="3" name="横卷形 2"/>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纸质发票业务</a:t>
            </a:r>
            <a:endParaRPr lang="zh-CN" altLang="en-US" sz="16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纸质发票业务</a:t>
            </a:r>
            <a:endParaRPr lang="zh-CN" altLang="en-US" sz="1600" dirty="0">
              <a:latin typeface="微软雅黑" panose="020B0503020204020204" charset="-122"/>
              <a:ea typeface="微软雅黑" panose="020B0503020204020204" charset="-122"/>
            </a:endParaRPr>
          </a:p>
        </p:txBody>
      </p:sp>
      <p:pic>
        <p:nvPicPr>
          <p:cNvPr id="3" name="图片 2" descr="2"/>
          <p:cNvPicPr>
            <a:picLocks noChangeAspect="1"/>
          </p:cNvPicPr>
          <p:nvPr/>
        </p:nvPicPr>
        <p:blipFill>
          <a:blip r:embed="rId1"/>
          <a:stretch>
            <a:fillRect/>
          </a:stretch>
        </p:blipFill>
        <p:spPr>
          <a:xfrm>
            <a:off x="300355" y="1124585"/>
            <a:ext cx="11520000" cy="4660364"/>
          </a:xfrm>
          <a:prstGeom prst="rect">
            <a:avLst/>
          </a:prstGeom>
        </p:spPr>
      </p:pic>
      <p:sp>
        <p:nvSpPr>
          <p:cNvPr id="2" name="矩形 1"/>
          <p:cNvSpPr/>
          <p:nvPr/>
        </p:nvSpPr>
        <p:spPr>
          <a:xfrm>
            <a:off x="7752080" y="4509135"/>
            <a:ext cx="3769995" cy="106553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4" name="矩形 3"/>
          <p:cNvSpPr/>
          <p:nvPr/>
        </p:nvSpPr>
        <p:spPr>
          <a:xfrm>
            <a:off x="10752455" y="1340485"/>
            <a:ext cx="1202055" cy="45529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3" name="文本框 2"/>
          <p:cNvSpPr txBox="1"/>
          <p:nvPr/>
        </p:nvSpPr>
        <p:spPr>
          <a:xfrm>
            <a:off x="551815" y="1196975"/>
            <a:ext cx="11070590" cy="4615815"/>
          </a:xfrm>
          <a:prstGeom prst="rect">
            <a:avLst/>
          </a:prstGeom>
          <a:noFill/>
        </p:spPr>
        <p:txBody>
          <a:bodyPr wrap="square" rtlCol="0">
            <a:spAutoFit/>
          </a:bodyPr>
          <a:lstStyle/>
          <a:p>
            <a:pPr indent="711200" algn="ctr" fontAlgn="auto">
              <a:lnSpc>
                <a:spcPct val="150000"/>
              </a:lnSpc>
              <a:extLst>
                <a:ext uri="{35155182-B16C-46BC-9424-99874614C6A1}">
                  <wpsdc:indentchars xmlns:wpsdc="http://www.wps.cn/officeDocument/2017/drawingmlCustomData" val="200" checksum="3773799597"/>
                </a:ext>
              </a:extLst>
            </a:pPr>
            <a:r>
              <a:rPr lang="zh-CN" altLang="en-US" sz="2800" b="1">
                <a:latin typeface="微软雅黑" panose="020B0503020204020204" charset="-122"/>
                <a:ea typeface="微软雅黑" panose="020B0503020204020204" charset="-122"/>
                <a:cs typeface="微软雅黑" panose="020B0503020204020204" charset="-122"/>
              </a:rPr>
              <a:t>开具模式</a:t>
            </a:r>
            <a:endParaRPr lang="zh-CN" altLang="en-US" sz="2800" b="1">
              <a:latin typeface="微软雅黑" panose="020B0503020204020204" charset="-122"/>
              <a:ea typeface="微软雅黑" panose="020B0503020204020204" charset="-122"/>
              <a:cs typeface="微软雅黑" panose="020B0503020204020204" charset="-122"/>
            </a:endParaRPr>
          </a:p>
          <a:p>
            <a:pPr indent="609600" algn="l" fontAlgn="auto">
              <a:lnSpc>
                <a:spcPct val="150000"/>
              </a:lnSpc>
              <a:extLst>
                <a:ext uri="{35155182-B16C-46BC-9424-99874614C6A1}">
                  <wpsdc:indentchars xmlns:wpsdc="http://www.wps.cn/officeDocument/2017/drawingmlCustomData" val="200" checksum="4158780845"/>
                </a:ext>
              </a:extLst>
            </a:pPr>
            <a:r>
              <a:rPr lang="zh-CN" altLang="en-US" sz="2400">
                <a:latin typeface="微软雅黑" panose="020B0503020204020204" charset="-122"/>
                <a:ea typeface="微软雅黑" panose="020B0503020204020204" charset="-122"/>
                <a:cs typeface="微软雅黑" panose="020B0503020204020204" charset="-122"/>
              </a:rPr>
              <a:t>电子发票服务平台（纳税人端）设置两种发票开具模式：</a:t>
            </a:r>
            <a:endParaRPr lang="zh-CN" altLang="en-US" sz="2400">
              <a:latin typeface="微软雅黑" panose="020B0503020204020204" charset="-122"/>
              <a:ea typeface="微软雅黑" panose="020B0503020204020204" charset="-122"/>
              <a:cs typeface="微软雅黑" panose="020B0503020204020204" charset="-122"/>
            </a:endParaRPr>
          </a:p>
          <a:p>
            <a:pPr indent="609600" algn="l" fontAlgn="auto">
              <a:lnSpc>
                <a:spcPct val="150000"/>
              </a:lnSpc>
              <a:extLst>
                <a:ext uri="{35155182-B16C-46BC-9424-99874614C6A1}">
                  <wpsdc:indentchars xmlns:wpsdc="http://www.wps.cn/officeDocument/2017/drawingmlCustomData" val="200" checksum="4158780845"/>
                </a:ext>
              </a:extLst>
            </a:pPr>
            <a:r>
              <a:rPr lang="zh-CN" altLang="en-US" sz="2400">
                <a:latin typeface="微软雅黑" panose="020B0503020204020204" charset="-122"/>
                <a:ea typeface="微软雅黑" panose="020B0503020204020204" charset="-122"/>
                <a:cs typeface="微软雅黑" panose="020B0503020204020204" charset="-122"/>
              </a:rPr>
              <a:t>（1）普通开具模式：领票员领取发票后，开票员即可使用，无需分配号段。默认模式为普通开具模式。</a:t>
            </a:r>
            <a:endParaRPr lang="zh-CN" altLang="en-US" sz="2400">
              <a:latin typeface="微软雅黑" panose="020B0503020204020204" charset="-122"/>
              <a:ea typeface="微软雅黑" panose="020B0503020204020204" charset="-122"/>
              <a:cs typeface="微软雅黑" panose="020B0503020204020204" charset="-122"/>
            </a:endParaRPr>
          </a:p>
          <a:p>
            <a:pPr indent="609600" algn="l" fontAlgn="auto">
              <a:lnSpc>
                <a:spcPct val="150000"/>
              </a:lnSpc>
              <a:extLst>
                <a:ext uri="{35155182-B16C-46BC-9424-99874614C6A1}">
                  <wpsdc:indentchars xmlns:wpsdc="http://www.wps.cn/officeDocument/2017/drawingmlCustomData" val="200" checksum="4158780845"/>
                </a:ext>
              </a:extLst>
            </a:pPr>
            <a:r>
              <a:rPr lang="zh-CN" altLang="en-US" sz="2400">
                <a:latin typeface="微软雅黑" panose="020B0503020204020204" charset="-122"/>
                <a:ea typeface="微软雅黑" panose="020B0503020204020204" charset="-122"/>
                <a:cs typeface="微软雅黑" panose="020B0503020204020204" charset="-122"/>
              </a:rPr>
              <a:t>（2）多窗口开具模式：</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领票员</a:t>
            </a:r>
            <a:r>
              <a:rPr lang="zh-CN" altLang="en-US" sz="2400">
                <a:latin typeface="微软雅黑" panose="020B0503020204020204" charset="-122"/>
                <a:ea typeface="微软雅黑" panose="020B0503020204020204" charset="-122"/>
                <a:cs typeface="微软雅黑" panose="020B0503020204020204" charset="-122"/>
              </a:rPr>
              <a:t>领取发票后，需先进行发票号段分配，分配后开票员方可使用。</a:t>
            </a:r>
            <a:endParaRPr lang="zh-CN" altLang="en-US" sz="2400">
              <a:latin typeface="微软雅黑" panose="020B0503020204020204" charset="-122"/>
              <a:ea typeface="微软雅黑" panose="020B0503020204020204" charset="-122"/>
              <a:cs typeface="微软雅黑" panose="020B0503020204020204" charset="-122"/>
            </a:endParaRPr>
          </a:p>
          <a:p>
            <a:pPr indent="609600" algn="l" fontAlgn="auto">
              <a:lnSpc>
                <a:spcPct val="150000"/>
              </a:lnSpc>
              <a:extLst>
                <a:ext uri="{35155182-B16C-46BC-9424-99874614C6A1}">
                  <wpsdc:indentchars xmlns:wpsdc="http://www.wps.cn/officeDocument/2017/drawingmlCustomData" val="200" checksum="4158780845"/>
                </a:ext>
              </a:extLst>
            </a:pPr>
            <a:r>
              <a:rPr lang="zh-CN" altLang="en-US" sz="2400">
                <a:latin typeface="微软雅黑" panose="020B0503020204020204" charset="-122"/>
                <a:ea typeface="微软雅黑" panose="020B0503020204020204" charset="-122"/>
                <a:cs typeface="微软雅黑" panose="020B0503020204020204" charset="-122"/>
              </a:rPr>
              <a:t>（3）纳税人可自行切换开具模式。多窗口模式下，需要将全部号段使用后或者全部退回纳税人纸质发票号段库后，才可以切换到普通开具模式。</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2" name="横卷形 1"/>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纸质发票业务</a:t>
            </a:r>
            <a:endParaRPr lang="zh-CN" altLang="en-US" sz="16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pic>
        <p:nvPicPr>
          <p:cNvPr id="2" name="图片 1" descr="8"/>
          <p:cNvPicPr>
            <a:picLocks noChangeAspect="1"/>
          </p:cNvPicPr>
          <p:nvPr/>
        </p:nvPicPr>
        <p:blipFill>
          <a:blip r:embed="rId1"/>
          <a:stretch>
            <a:fillRect/>
          </a:stretch>
        </p:blipFill>
        <p:spPr>
          <a:xfrm>
            <a:off x="300990" y="1052830"/>
            <a:ext cx="11520000" cy="5682909"/>
          </a:xfrm>
          <a:prstGeom prst="rect">
            <a:avLst/>
          </a:prstGeom>
        </p:spPr>
      </p:pic>
      <p:sp>
        <p:nvSpPr>
          <p:cNvPr id="3" name="横卷形 2"/>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纸质发票业务</a:t>
            </a:r>
            <a:endParaRPr lang="zh-CN" altLang="en-US" sz="16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4" name="文本框 3"/>
          <p:cNvSpPr txBox="1"/>
          <p:nvPr/>
        </p:nvSpPr>
        <p:spPr>
          <a:xfrm>
            <a:off x="2351405" y="2386330"/>
            <a:ext cx="736600" cy="2085340"/>
          </a:xfrm>
          <a:prstGeom prst="rect">
            <a:avLst/>
          </a:prstGeom>
          <a:noFill/>
        </p:spPr>
        <p:txBody>
          <a:bodyPr vert="eaVert" wrap="square" rtlCol="0">
            <a:spAutoFit/>
          </a:bodyPr>
          <a:lstStyle/>
          <a:p>
            <a:r>
              <a:rPr lang="zh-CN" altLang="en-US" sz="3600">
                <a:latin typeface="微软雅黑" panose="020B0503020204020204" charset="-122"/>
                <a:ea typeface="微软雅黑" panose="020B0503020204020204" charset="-122"/>
              </a:rPr>
              <a:t>开票业务</a:t>
            </a:r>
            <a:endParaRPr lang="zh-CN" altLang="en-US" sz="3600">
              <a:latin typeface="微软雅黑" panose="020B0503020204020204" charset="-122"/>
              <a:ea typeface="微软雅黑" panose="020B0503020204020204" charset="-122"/>
            </a:endParaRPr>
          </a:p>
        </p:txBody>
      </p:sp>
      <p:sp>
        <p:nvSpPr>
          <p:cNvPr id="5" name="虚尾箭头 4"/>
          <p:cNvSpPr/>
          <p:nvPr/>
        </p:nvSpPr>
        <p:spPr>
          <a:xfrm>
            <a:off x="3088005" y="3068955"/>
            <a:ext cx="2072005" cy="72009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48300" y="1268730"/>
            <a:ext cx="3869055" cy="521970"/>
          </a:xfrm>
          <a:prstGeom prst="rect">
            <a:avLst/>
          </a:prstGeom>
          <a:noFill/>
        </p:spPr>
        <p:txBody>
          <a:bodyPr wrap="square" rtlCol="0">
            <a:spAutoFit/>
          </a:bodyPr>
          <a:lstStyle/>
          <a:p>
            <a:r>
              <a:rPr lang="zh-CN" altLang="en-US" sz="2800">
                <a:solidFill>
                  <a:schemeClr val="tx1"/>
                </a:solidFill>
                <a:latin typeface="微软雅黑" panose="020B0503020204020204" charset="-122"/>
                <a:ea typeface="微软雅黑" panose="020B0503020204020204" charset="-122"/>
                <a:sym typeface="+mn-ea"/>
              </a:rPr>
              <a:t>蓝字发票开具</a:t>
            </a:r>
            <a:endParaRPr lang="zh-CN" altLang="en-US" sz="2800">
              <a:solidFill>
                <a:schemeClr val="tx1"/>
              </a:solidFill>
              <a:latin typeface="微软雅黑" panose="020B0503020204020204" charset="-122"/>
              <a:ea typeface="微软雅黑" panose="020B0503020204020204" charset="-122"/>
              <a:sym typeface="+mn-ea"/>
            </a:endParaRPr>
          </a:p>
        </p:txBody>
      </p:sp>
      <p:sp>
        <p:nvSpPr>
          <p:cNvPr id="11" name="文本框 10"/>
          <p:cNvSpPr txBox="1"/>
          <p:nvPr/>
        </p:nvSpPr>
        <p:spPr>
          <a:xfrm>
            <a:off x="5448300" y="2573020"/>
            <a:ext cx="3869055" cy="521970"/>
          </a:xfrm>
          <a:prstGeom prst="rect">
            <a:avLst/>
          </a:prstGeom>
          <a:noFill/>
        </p:spPr>
        <p:txBody>
          <a:bodyPr wrap="square" rtlCol="0">
            <a:spAutoFit/>
          </a:bodyPr>
          <a:lstStyle/>
          <a:p>
            <a:r>
              <a:rPr lang="zh-CN" altLang="en-US" sz="2800">
                <a:latin typeface="微软雅黑" panose="020B0503020204020204" charset="-122"/>
                <a:ea typeface="微软雅黑" panose="020B0503020204020204" charset="-122"/>
                <a:sym typeface="+mn-ea"/>
              </a:rPr>
              <a:t>红字发票开具</a:t>
            </a:r>
            <a:endParaRPr lang="zh-CN" altLang="en-US" sz="2800">
              <a:latin typeface="微软雅黑" panose="020B0503020204020204" charset="-122"/>
              <a:ea typeface="微软雅黑" panose="020B0503020204020204" charset="-122"/>
            </a:endParaRPr>
          </a:p>
        </p:txBody>
      </p:sp>
      <p:sp>
        <p:nvSpPr>
          <p:cNvPr id="12" name="文本框 11"/>
          <p:cNvSpPr txBox="1"/>
          <p:nvPr/>
        </p:nvSpPr>
        <p:spPr>
          <a:xfrm>
            <a:off x="5448300" y="3869055"/>
            <a:ext cx="3869055" cy="521970"/>
          </a:xfrm>
          <a:prstGeom prst="rect">
            <a:avLst/>
          </a:prstGeom>
          <a:noFill/>
        </p:spPr>
        <p:txBody>
          <a:bodyPr wrap="square" rtlCol="0">
            <a:spAutoFit/>
          </a:bodyPr>
          <a:lstStyle/>
          <a:p>
            <a:r>
              <a:rPr lang="zh-CN" altLang="en-US" sz="2800">
                <a:solidFill>
                  <a:schemeClr val="tx1"/>
                </a:solidFill>
                <a:latin typeface="微软雅黑" panose="020B0503020204020204" charset="-122"/>
                <a:ea typeface="微软雅黑" panose="020B0503020204020204" charset="-122"/>
                <a:sym typeface="+mn-ea"/>
              </a:rPr>
              <a:t>纸质发票业务</a:t>
            </a:r>
            <a:endParaRPr lang="zh-CN" altLang="en-US" sz="2800">
              <a:solidFill>
                <a:schemeClr val="tx1"/>
              </a:solidFill>
              <a:latin typeface="微软雅黑" panose="020B0503020204020204" charset="-122"/>
              <a:ea typeface="微软雅黑" panose="020B0503020204020204" charset="-122"/>
              <a:sym typeface="+mn-ea"/>
            </a:endParaRPr>
          </a:p>
        </p:txBody>
      </p:sp>
      <p:sp>
        <p:nvSpPr>
          <p:cNvPr id="13" name="文本框 12"/>
          <p:cNvSpPr txBox="1"/>
          <p:nvPr/>
        </p:nvSpPr>
        <p:spPr>
          <a:xfrm>
            <a:off x="5428615" y="5165090"/>
            <a:ext cx="3869055" cy="521970"/>
          </a:xfrm>
          <a:prstGeom prst="rect">
            <a:avLst/>
          </a:prstGeom>
          <a:noFill/>
        </p:spPr>
        <p:txBody>
          <a:bodyPr wrap="square" rtlCol="0">
            <a:spAutoFit/>
          </a:bodyPr>
          <a:lstStyle/>
          <a:p>
            <a:r>
              <a:rPr lang="zh-CN" altLang="en-US" sz="2800">
                <a:solidFill>
                  <a:schemeClr val="accent1"/>
                </a:solidFill>
                <a:latin typeface="微软雅黑" panose="020B0503020204020204" charset="-122"/>
                <a:ea typeface="微软雅黑" panose="020B0503020204020204" charset="-122"/>
              </a:rPr>
              <a:t>开票信息维护</a:t>
            </a:r>
            <a:endParaRPr lang="zh-CN" altLang="en-US" sz="2800">
              <a:solidFill>
                <a:schemeClr val="accent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2" name="图片 1" descr="9"/>
          <p:cNvPicPr>
            <a:picLocks noChangeAspect="1"/>
          </p:cNvPicPr>
          <p:nvPr/>
        </p:nvPicPr>
        <p:blipFill>
          <a:blip r:embed="rId1"/>
          <a:stretch>
            <a:fillRect/>
          </a:stretch>
        </p:blipFill>
        <p:spPr>
          <a:xfrm>
            <a:off x="300355" y="1340485"/>
            <a:ext cx="11520000" cy="4173818"/>
          </a:xfrm>
          <a:prstGeom prst="rect">
            <a:avLst/>
          </a:prstGeom>
        </p:spPr>
      </p:pic>
      <p:sp>
        <p:nvSpPr>
          <p:cNvPr id="4" name="矩形 3"/>
          <p:cNvSpPr/>
          <p:nvPr/>
        </p:nvSpPr>
        <p:spPr>
          <a:xfrm>
            <a:off x="623570" y="2708910"/>
            <a:ext cx="3562350" cy="97091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3" name="图片 2" descr="1"/>
          <p:cNvPicPr>
            <a:picLocks noChangeAspect="1"/>
          </p:cNvPicPr>
          <p:nvPr/>
        </p:nvPicPr>
        <p:blipFill>
          <a:blip r:embed="rId1"/>
          <a:srcRect l="-114" t="7812"/>
          <a:stretch>
            <a:fillRect/>
          </a:stretch>
        </p:blipFill>
        <p:spPr>
          <a:xfrm>
            <a:off x="314960" y="980440"/>
            <a:ext cx="11490325" cy="5207635"/>
          </a:xfrm>
          <a:prstGeom prst="rect">
            <a:avLst/>
          </a:prstGeom>
        </p:spPr>
      </p:pic>
      <p:sp>
        <p:nvSpPr>
          <p:cNvPr id="5" name="矩形 4"/>
          <p:cNvSpPr/>
          <p:nvPr/>
        </p:nvSpPr>
        <p:spPr>
          <a:xfrm>
            <a:off x="2279650" y="3213100"/>
            <a:ext cx="753745" cy="40132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sp>
        <p:nvSpPr>
          <p:cNvPr id="5" name="矩形 4"/>
          <p:cNvSpPr/>
          <p:nvPr/>
        </p:nvSpPr>
        <p:spPr>
          <a:xfrm>
            <a:off x="2279650" y="3213100"/>
            <a:ext cx="753745" cy="40132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2" name="图片 1" descr="2"/>
          <p:cNvPicPr>
            <a:picLocks noChangeAspect="1"/>
          </p:cNvPicPr>
          <p:nvPr/>
        </p:nvPicPr>
        <p:blipFill>
          <a:blip r:embed="rId1"/>
          <a:stretch>
            <a:fillRect/>
          </a:stretch>
        </p:blipFill>
        <p:spPr>
          <a:xfrm>
            <a:off x="488950" y="953770"/>
            <a:ext cx="11503660" cy="5661660"/>
          </a:xfrm>
          <a:prstGeom prst="rect">
            <a:avLst/>
          </a:prstGeom>
        </p:spPr>
      </p:pic>
      <p:sp>
        <p:nvSpPr>
          <p:cNvPr id="4" name="矩形 3"/>
          <p:cNvSpPr/>
          <p:nvPr/>
        </p:nvSpPr>
        <p:spPr>
          <a:xfrm>
            <a:off x="6384290" y="2637155"/>
            <a:ext cx="1435100" cy="105092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6" name="矩形 5"/>
          <p:cNvSpPr/>
          <p:nvPr/>
        </p:nvSpPr>
        <p:spPr>
          <a:xfrm>
            <a:off x="6311900" y="3860800"/>
            <a:ext cx="3086735" cy="55308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1" name="矩形 10"/>
          <p:cNvSpPr/>
          <p:nvPr/>
        </p:nvSpPr>
        <p:spPr>
          <a:xfrm>
            <a:off x="9479915" y="1793875"/>
            <a:ext cx="2349500" cy="317500"/>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3" name="图片 2" descr="4"/>
          <p:cNvPicPr>
            <a:picLocks noChangeAspect="1"/>
          </p:cNvPicPr>
          <p:nvPr/>
        </p:nvPicPr>
        <p:blipFill>
          <a:blip r:embed="rId1"/>
          <a:srcRect l="-827" t="7812"/>
          <a:stretch>
            <a:fillRect/>
          </a:stretch>
        </p:blipFill>
        <p:spPr>
          <a:xfrm>
            <a:off x="983615" y="1340485"/>
            <a:ext cx="10141585" cy="4563745"/>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2" name="图片 1" descr="9"/>
          <p:cNvPicPr>
            <a:picLocks noChangeAspect="1"/>
          </p:cNvPicPr>
          <p:nvPr/>
        </p:nvPicPr>
        <p:blipFill>
          <a:blip r:embed="rId1"/>
          <a:stretch>
            <a:fillRect/>
          </a:stretch>
        </p:blipFill>
        <p:spPr>
          <a:xfrm>
            <a:off x="300355" y="1340485"/>
            <a:ext cx="11520000" cy="4173818"/>
          </a:xfrm>
          <a:prstGeom prst="rect">
            <a:avLst/>
          </a:prstGeom>
        </p:spPr>
      </p:pic>
      <p:sp>
        <p:nvSpPr>
          <p:cNvPr id="4" name="矩形 3"/>
          <p:cNvSpPr/>
          <p:nvPr/>
        </p:nvSpPr>
        <p:spPr>
          <a:xfrm>
            <a:off x="4279265" y="2708910"/>
            <a:ext cx="3562350" cy="97091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2" name="图片 1" descr="2"/>
          <p:cNvPicPr>
            <a:picLocks noChangeAspect="1"/>
          </p:cNvPicPr>
          <p:nvPr/>
        </p:nvPicPr>
        <p:blipFill>
          <a:blip r:embed="rId1"/>
          <a:stretch>
            <a:fillRect/>
          </a:stretch>
        </p:blipFill>
        <p:spPr>
          <a:xfrm>
            <a:off x="300355" y="1087120"/>
            <a:ext cx="11520000" cy="4682909"/>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2" name="图片 1" descr="5"/>
          <p:cNvPicPr>
            <a:picLocks noChangeAspect="1"/>
          </p:cNvPicPr>
          <p:nvPr/>
        </p:nvPicPr>
        <p:blipFill>
          <a:blip r:embed="rId1"/>
          <a:stretch>
            <a:fillRect/>
          </a:stretch>
        </p:blipFill>
        <p:spPr>
          <a:xfrm>
            <a:off x="1066800" y="953770"/>
            <a:ext cx="10058400" cy="4950460"/>
          </a:xfrm>
          <a:prstGeom prst="rect">
            <a:avLst/>
          </a:prstGeom>
        </p:spPr>
      </p:pic>
      <p:pic>
        <p:nvPicPr>
          <p:cNvPr id="3" name="图片 2" descr="6"/>
          <p:cNvPicPr>
            <a:picLocks noChangeAspect="1"/>
          </p:cNvPicPr>
          <p:nvPr/>
        </p:nvPicPr>
        <p:blipFill>
          <a:blip r:embed="rId2"/>
          <a:stretch>
            <a:fillRect/>
          </a:stretch>
        </p:blipFill>
        <p:spPr>
          <a:xfrm>
            <a:off x="1066800" y="980440"/>
            <a:ext cx="10058400" cy="4950460"/>
          </a:xfrm>
          <a:prstGeom prst="rect">
            <a:avLst/>
          </a:prstGeom>
        </p:spPr>
      </p:pic>
      <p:sp>
        <p:nvSpPr>
          <p:cNvPr id="4" name="矩形 3"/>
          <p:cNvSpPr/>
          <p:nvPr/>
        </p:nvSpPr>
        <p:spPr>
          <a:xfrm>
            <a:off x="2717165" y="2997835"/>
            <a:ext cx="802640" cy="41084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4" name="图片 3" descr="7"/>
          <p:cNvPicPr>
            <a:picLocks noChangeAspect="1"/>
          </p:cNvPicPr>
          <p:nvPr/>
        </p:nvPicPr>
        <p:blipFill>
          <a:blip r:embed="rId1"/>
          <a:stretch>
            <a:fillRect/>
          </a:stretch>
        </p:blipFill>
        <p:spPr>
          <a:xfrm>
            <a:off x="1066800" y="953770"/>
            <a:ext cx="10058400" cy="495046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3" name="图片 2" descr="9"/>
          <p:cNvPicPr>
            <a:picLocks noChangeAspect="1"/>
          </p:cNvPicPr>
          <p:nvPr/>
        </p:nvPicPr>
        <p:blipFill>
          <a:blip r:embed="rId1"/>
          <a:stretch>
            <a:fillRect/>
          </a:stretch>
        </p:blipFill>
        <p:spPr>
          <a:xfrm>
            <a:off x="1066800" y="953770"/>
            <a:ext cx="10058400" cy="495046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2" name="图片 1" descr="9"/>
          <p:cNvPicPr>
            <a:picLocks noChangeAspect="1"/>
          </p:cNvPicPr>
          <p:nvPr/>
        </p:nvPicPr>
        <p:blipFill>
          <a:blip r:embed="rId1"/>
          <a:stretch>
            <a:fillRect/>
          </a:stretch>
        </p:blipFill>
        <p:spPr>
          <a:xfrm>
            <a:off x="300355" y="1340485"/>
            <a:ext cx="11520000" cy="4173818"/>
          </a:xfrm>
          <a:prstGeom prst="rect">
            <a:avLst/>
          </a:prstGeom>
        </p:spPr>
      </p:pic>
      <p:sp>
        <p:nvSpPr>
          <p:cNvPr id="4" name="矩形 3"/>
          <p:cNvSpPr/>
          <p:nvPr/>
        </p:nvSpPr>
        <p:spPr>
          <a:xfrm>
            <a:off x="7968615" y="2708910"/>
            <a:ext cx="3562350" cy="970915"/>
          </a:xfrm>
          <a:prstGeom prst="rect">
            <a:avLst/>
          </a:prstGeom>
          <a:noFill/>
          <a:ln w="285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rcRect l="2930" t="15217" r="7367" b="13566"/>
          <a:stretch>
            <a:fillRect/>
          </a:stretch>
        </p:blipFill>
        <p:spPr>
          <a:xfrm>
            <a:off x="170180" y="1069340"/>
            <a:ext cx="11696700" cy="5224780"/>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4" name="图片 4"/>
          <p:cNvPicPr>
            <a:picLocks noChangeAspect="1"/>
          </p:cNvPicPr>
          <p:nvPr/>
        </p:nvPicPr>
        <p:blipFill>
          <a:blip r:embed="rId1"/>
          <a:srcRect l="3087" t="16288" r="7548" b="11444"/>
          <a:stretch>
            <a:fillRect/>
          </a:stretch>
        </p:blipFill>
        <p:spPr>
          <a:xfrm>
            <a:off x="241300" y="981075"/>
            <a:ext cx="11743690" cy="5343525"/>
          </a:xfrm>
          <a:prstGeom prst="rect">
            <a:avLst/>
          </a:prstGeom>
          <a:noFill/>
          <a:ln>
            <a:noFill/>
          </a:ln>
        </p:spPr>
      </p:pic>
      <p:sp>
        <p:nvSpPr>
          <p:cNvPr id="3" name="文本框 2"/>
          <p:cNvSpPr txBox="1"/>
          <p:nvPr/>
        </p:nvSpPr>
        <p:spPr>
          <a:xfrm>
            <a:off x="4944110" y="2277110"/>
            <a:ext cx="1737360" cy="368300"/>
          </a:xfrm>
          <a:prstGeom prst="rect">
            <a:avLst/>
          </a:prstGeom>
          <a:noFill/>
        </p:spPr>
        <p:txBody>
          <a:bodyPr wrap="square" rtlCol="0">
            <a:spAutoFit/>
          </a:bodyPr>
          <a:p>
            <a:r>
              <a:rPr lang="zh-CN" altLang="en-US">
                <a:solidFill>
                  <a:srgbClr val="FF0000"/>
                </a:solidFill>
              </a:rPr>
              <a:t>税款所属期</a:t>
            </a:r>
            <a:endParaRPr lang="zh-CN" altLang="en-US">
              <a:solidFill>
                <a:srgbClr val="FF0000"/>
              </a:solidFill>
            </a:endParaRPr>
          </a:p>
        </p:txBody>
      </p:sp>
      <p:sp>
        <p:nvSpPr>
          <p:cNvPr id="5" name="文本框 4"/>
          <p:cNvSpPr txBox="1"/>
          <p:nvPr/>
        </p:nvSpPr>
        <p:spPr>
          <a:xfrm>
            <a:off x="5015865" y="2925445"/>
            <a:ext cx="1221105" cy="368300"/>
          </a:xfrm>
          <a:prstGeom prst="rect">
            <a:avLst/>
          </a:prstGeom>
          <a:noFill/>
        </p:spPr>
        <p:txBody>
          <a:bodyPr wrap="square" rtlCol="0">
            <a:spAutoFit/>
          </a:bodyPr>
          <a:p>
            <a:r>
              <a:rPr lang="zh-CN" altLang="en-US">
                <a:solidFill>
                  <a:srgbClr val="FF0000"/>
                </a:solidFill>
              </a:rPr>
              <a:t>日期型</a:t>
            </a:r>
            <a:endParaRPr lang="zh-CN" altLang="en-US">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3" name="图片 3"/>
          <p:cNvPicPr>
            <a:picLocks noChangeAspect="1"/>
          </p:cNvPicPr>
          <p:nvPr/>
        </p:nvPicPr>
        <p:blipFill>
          <a:blip r:embed="rId1"/>
          <a:srcRect l="2930" t="15109" r="5619" b="11423"/>
          <a:stretch>
            <a:fillRect/>
          </a:stretch>
        </p:blipFill>
        <p:spPr>
          <a:xfrm>
            <a:off x="377190" y="1052830"/>
            <a:ext cx="11365865" cy="5137150"/>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5" name="图片 5"/>
          <p:cNvPicPr>
            <a:picLocks noChangeAspect="1"/>
          </p:cNvPicPr>
          <p:nvPr/>
        </p:nvPicPr>
        <p:blipFill>
          <a:blip r:embed="rId1"/>
          <a:srcRect l="2930" t="15281" r="5365" b="10973"/>
          <a:stretch>
            <a:fillRect/>
          </a:stretch>
        </p:blipFill>
        <p:spPr>
          <a:xfrm>
            <a:off x="150495" y="1136650"/>
            <a:ext cx="11878310" cy="5374640"/>
          </a:xfrm>
          <a:prstGeom prst="rect">
            <a:avLst/>
          </a:prstGeom>
          <a:noFill/>
          <a:ln>
            <a:noFill/>
          </a:ln>
        </p:spPr>
      </p:pic>
      <p:sp>
        <p:nvSpPr>
          <p:cNvPr id="2" name="文本框 1"/>
          <p:cNvSpPr txBox="1"/>
          <p:nvPr/>
        </p:nvSpPr>
        <p:spPr>
          <a:xfrm>
            <a:off x="4176395" y="2559050"/>
            <a:ext cx="1343660" cy="368300"/>
          </a:xfrm>
          <a:prstGeom prst="rect">
            <a:avLst/>
          </a:prstGeom>
          <a:noFill/>
        </p:spPr>
        <p:txBody>
          <a:bodyPr wrap="square" rtlCol="0">
            <a:spAutoFit/>
          </a:bodyPr>
          <a:p>
            <a:r>
              <a:rPr lang="zh-CN" altLang="en-US">
                <a:solidFill>
                  <a:srgbClr val="FF0000"/>
                </a:solidFill>
              </a:rPr>
              <a:t>酒店</a:t>
            </a:r>
            <a:endParaRPr lang="zh-CN" altLang="en-US">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2" name="图片 1" descr="4"/>
          <p:cNvPicPr>
            <a:picLocks noChangeAspect="1"/>
          </p:cNvPicPr>
          <p:nvPr/>
        </p:nvPicPr>
        <p:blipFill>
          <a:blip r:embed="rId1"/>
          <a:stretch>
            <a:fillRect/>
          </a:stretch>
        </p:blipFill>
        <p:spPr>
          <a:xfrm>
            <a:off x="300355" y="1196975"/>
            <a:ext cx="11520000" cy="4348364"/>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2" name="图片 1" descr="4"/>
          <p:cNvPicPr>
            <a:picLocks noChangeAspect="1"/>
          </p:cNvPicPr>
          <p:nvPr/>
        </p:nvPicPr>
        <p:blipFill>
          <a:blip r:embed="rId1"/>
          <a:stretch>
            <a:fillRect/>
          </a:stretch>
        </p:blipFill>
        <p:spPr>
          <a:xfrm>
            <a:off x="300355" y="1196975"/>
            <a:ext cx="11520000" cy="4348364"/>
          </a:xfrm>
          <a:prstGeom prst="rect">
            <a:avLst/>
          </a:prstGeom>
        </p:spPr>
      </p:pic>
      <p:sp>
        <p:nvSpPr>
          <p:cNvPr id="5" name="文本框 4"/>
          <p:cNvSpPr txBox="1"/>
          <p:nvPr/>
        </p:nvSpPr>
        <p:spPr>
          <a:xfrm>
            <a:off x="718185" y="3881120"/>
            <a:ext cx="1417955" cy="368300"/>
          </a:xfrm>
          <a:prstGeom prst="rect">
            <a:avLst/>
          </a:prstGeom>
          <a:noFill/>
        </p:spPr>
        <p:txBody>
          <a:bodyPr wrap="square" rtlCol="0">
            <a:spAutoFit/>
          </a:bodyPr>
          <a:p>
            <a:r>
              <a:rPr lang="zh-CN" altLang="en-US">
                <a:solidFill>
                  <a:srgbClr val="FF0000"/>
                </a:solidFill>
              </a:rPr>
              <a:t>酒店</a:t>
            </a:r>
            <a:endParaRPr lang="zh-CN" altLang="en-US">
              <a:solidFill>
                <a:srgbClr val="FF0000"/>
              </a:solidFill>
            </a:endParaRPr>
          </a:p>
        </p:txBody>
      </p:sp>
      <p:sp>
        <p:nvSpPr>
          <p:cNvPr id="10" name="文本框 9"/>
          <p:cNvSpPr txBox="1"/>
          <p:nvPr/>
        </p:nvSpPr>
        <p:spPr>
          <a:xfrm>
            <a:off x="929640" y="4558030"/>
            <a:ext cx="1350010" cy="368300"/>
          </a:xfrm>
          <a:prstGeom prst="rect">
            <a:avLst/>
          </a:prstGeom>
          <a:noFill/>
        </p:spPr>
        <p:txBody>
          <a:bodyPr wrap="square" rtlCol="0">
            <a:spAutoFit/>
          </a:bodyPr>
          <a:p>
            <a:r>
              <a:rPr lang="zh-CN" altLang="en-US">
                <a:solidFill>
                  <a:srgbClr val="FF0000"/>
                </a:solidFill>
              </a:rPr>
              <a:t>天数</a:t>
            </a:r>
            <a:endParaRPr lang="zh-CN" altLang="en-US">
              <a:solidFill>
                <a:srgbClr val="FF0000"/>
              </a:solidFill>
            </a:endParaRPr>
          </a:p>
        </p:txBody>
      </p:sp>
      <p:sp>
        <p:nvSpPr>
          <p:cNvPr id="11" name="文本框 10"/>
          <p:cNvSpPr txBox="1"/>
          <p:nvPr/>
        </p:nvSpPr>
        <p:spPr>
          <a:xfrm>
            <a:off x="9480550" y="4558030"/>
            <a:ext cx="1570355" cy="368300"/>
          </a:xfrm>
          <a:prstGeom prst="rect">
            <a:avLst/>
          </a:prstGeom>
          <a:noFill/>
        </p:spPr>
        <p:txBody>
          <a:bodyPr wrap="square" rtlCol="0">
            <a:spAutoFit/>
          </a:bodyPr>
          <a:p>
            <a:r>
              <a:rPr lang="zh-CN" altLang="en-US">
                <a:solidFill>
                  <a:srgbClr val="FF0000"/>
                </a:solidFill>
              </a:rPr>
              <a:t>离店时间</a:t>
            </a:r>
            <a:endParaRPr lang="zh-CN" altLang="en-US">
              <a:solidFill>
                <a:srgbClr val="FF0000"/>
              </a:solidFill>
            </a:endParaRPr>
          </a:p>
        </p:txBody>
      </p:sp>
      <p:sp>
        <p:nvSpPr>
          <p:cNvPr id="12" name="文本框 11"/>
          <p:cNvSpPr txBox="1"/>
          <p:nvPr/>
        </p:nvSpPr>
        <p:spPr>
          <a:xfrm>
            <a:off x="4872355" y="4509135"/>
            <a:ext cx="1379220" cy="368300"/>
          </a:xfrm>
          <a:prstGeom prst="rect">
            <a:avLst/>
          </a:prstGeom>
          <a:noFill/>
        </p:spPr>
        <p:txBody>
          <a:bodyPr wrap="square" rtlCol="0">
            <a:spAutoFit/>
          </a:bodyPr>
          <a:p>
            <a:r>
              <a:rPr lang="zh-CN" altLang="en-US">
                <a:solidFill>
                  <a:srgbClr val="FF0000"/>
                </a:solidFill>
              </a:rPr>
              <a:t>入住时间</a:t>
            </a:r>
            <a:endParaRPr lang="zh-CN" altLang="en-US">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4" name="图片 3" descr="956fb002a5c287071563148e5fd6f79"/>
          <p:cNvPicPr>
            <a:picLocks noChangeAspect="1"/>
          </p:cNvPicPr>
          <p:nvPr/>
        </p:nvPicPr>
        <p:blipFill>
          <a:blip r:embed="rId1"/>
          <a:stretch>
            <a:fillRect/>
          </a:stretch>
        </p:blipFill>
        <p:spPr>
          <a:xfrm>
            <a:off x="541655" y="953770"/>
            <a:ext cx="10903585" cy="5366385"/>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2" name="图片 1" descr="4"/>
          <p:cNvPicPr>
            <a:picLocks noChangeAspect="1"/>
          </p:cNvPicPr>
          <p:nvPr/>
        </p:nvPicPr>
        <p:blipFill>
          <a:blip r:embed="rId1"/>
          <a:stretch>
            <a:fillRect/>
          </a:stretch>
        </p:blipFill>
        <p:spPr>
          <a:xfrm>
            <a:off x="300355" y="1196975"/>
            <a:ext cx="11520000" cy="4348364"/>
          </a:xfrm>
          <a:prstGeom prst="rect">
            <a:avLst/>
          </a:prstGeom>
        </p:spPr>
      </p:pic>
      <p:sp>
        <p:nvSpPr>
          <p:cNvPr id="5" name="文本框 4"/>
          <p:cNvSpPr txBox="1"/>
          <p:nvPr/>
        </p:nvSpPr>
        <p:spPr>
          <a:xfrm>
            <a:off x="718185" y="3881120"/>
            <a:ext cx="1417955" cy="368300"/>
          </a:xfrm>
          <a:prstGeom prst="rect">
            <a:avLst/>
          </a:prstGeom>
          <a:noFill/>
        </p:spPr>
        <p:txBody>
          <a:bodyPr wrap="square" rtlCol="0">
            <a:spAutoFit/>
          </a:bodyPr>
          <a:p>
            <a:r>
              <a:rPr lang="zh-CN" altLang="en-US">
                <a:solidFill>
                  <a:srgbClr val="FF0000"/>
                </a:solidFill>
              </a:rPr>
              <a:t>酒店</a:t>
            </a:r>
            <a:endParaRPr lang="zh-CN" altLang="en-US">
              <a:solidFill>
                <a:srgbClr val="FF0000"/>
              </a:solidFill>
            </a:endParaRPr>
          </a:p>
        </p:txBody>
      </p:sp>
      <p:sp>
        <p:nvSpPr>
          <p:cNvPr id="10" name="文本框 9"/>
          <p:cNvSpPr txBox="1"/>
          <p:nvPr/>
        </p:nvSpPr>
        <p:spPr>
          <a:xfrm>
            <a:off x="929640" y="4558030"/>
            <a:ext cx="1350010" cy="368300"/>
          </a:xfrm>
          <a:prstGeom prst="rect">
            <a:avLst/>
          </a:prstGeom>
          <a:noFill/>
        </p:spPr>
        <p:txBody>
          <a:bodyPr wrap="square" rtlCol="0">
            <a:spAutoFit/>
          </a:bodyPr>
          <a:p>
            <a:r>
              <a:rPr lang="zh-CN" altLang="en-US">
                <a:solidFill>
                  <a:srgbClr val="FF0000"/>
                </a:solidFill>
              </a:rPr>
              <a:t>天数</a:t>
            </a:r>
            <a:endParaRPr lang="zh-CN" altLang="en-US">
              <a:solidFill>
                <a:srgbClr val="FF0000"/>
              </a:solidFill>
            </a:endParaRPr>
          </a:p>
        </p:txBody>
      </p:sp>
      <p:sp>
        <p:nvSpPr>
          <p:cNvPr id="11" name="文本框 10"/>
          <p:cNvSpPr txBox="1"/>
          <p:nvPr/>
        </p:nvSpPr>
        <p:spPr>
          <a:xfrm>
            <a:off x="9480550" y="4558030"/>
            <a:ext cx="1570355" cy="368300"/>
          </a:xfrm>
          <a:prstGeom prst="rect">
            <a:avLst/>
          </a:prstGeom>
          <a:noFill/>
        </p:spPr>
        <p:txBody>
          <a:bodyPr wrap="square" rtlCol="0">
            <a:spAutoFit/>
          </a:bodyPr>
          <a:p>
            <a:r>
              <a:rPr lang="zh-CN" altLang="en-US">
                <a:solidFill>
                  <a:srgbClr val="FF0000"/>
                </a:solidFill>
              </a:rPr>
              <a:t>离店时间</a:t>
            </a:r>
            <a:endParaRPr lang="zh-CN" altLang="en-US">
              <a:solidFill>
                <a:srgbClr val="FF0000"/>
              </a:solidFill>
            </a:endParaRPr>
          </a:p>
        </p:txBody>
      </p:sp>
      <p:sp>
        <p:nvSpPr>
          <p:cNvPr id="12" name="文本框 11"/>
          <p:cNvSpPr txBox="1"/>
          <p:nvPr/>
        </p:nvSpPr>
        <p:spPr>
          <a:xfrm>
            <a:off x="4872355" y="4509135"/>
            <a:ext cx="1379220" cy="368300"/>
          </a:xfrm>
          <a:prstGeom prst="rect">
            <a:avLst/>
          </a:prstGeom>
          <a:noFill/>
        </p:spPr>
        <p:txBody>
          <a:bodyPr wrap="square" rtlCol="0">
            <a:spAutoFit/>
          </a:bodyPr>
          <a:p>
            <a:r>
              <a:rPr lang="zh-CN" altLang="en-US">
                <a:solidFill>
                  <a:srgbClr val="FF0000"/>
                </a:solidFill>
              </a:rPr>
              <a:t>入住时间</a:t>
            </a:r>
            <a:endParaRPr lang="zh-CN" altLang="en-US">
              <a:solidFill>
                <a:srgbClr val="FF0000"/>
              </a:solidFill>
            </a:endParaRPr>
          </a:p>
        </p:txBody>
      </p:sp>
      <p:sp>
        <p:nvSpPr>
          <p:cNvPr id="3" name="文本框 2"/>
          <p:cNvSpPr txBox="1"/>
          <p:nvPr/>
        </p:nvSpPr>
        <p:spPr>
          <a:xfrm>
            <a:off x="940435" y="4959350"/>
            <a:ext cx="1195705" cy="368300"/>
          </a:xfrm>
          <a:prstGeom prst="rect">
            <a:avLst/>
          </a:prstGeom>
          <a:noFill/>
        </p:spPr>
        <p:txBody>
          <a:bodyPr wrap="square" rtlCol="0">
            <a:spAutoFit/>
          </a:bodyPr>
          <a:p>
            <a:r>
              <a:rPr lang="en-US" altLang="zh-CN">
                <a:solidFill>
                  <a:srgbClr val="FF0000"/>
                </a:solidFill>
              </a:rPr>
              <a:t>2</a:t>
            </a:r>
            <a:r>
              <a:rPr lang="zh-CN" altLang="en-US">
                <a:solidFill>
                  <a:srgbClr val="FF0000"/>
                </a:solidFill>
              </a:rPr>
              <a:t>天</a:t>
            </a:r>
            <a:endParaRPr lang="zh-CN" altLang="en-US">
              <a:solidFill>
                <a:srgbClr val="FF0000"/>
              </a:solidFill>
            </a:endParaRPr>
          </a:p>
        </p:txBody>
      </p:sp>
      <p:sp>
        <p:nvSpPr>
          <p:cNvPr id="4" name="文本框 3"/>
          <p:cNvSpPr txBox="1"/>
          <p:nvPr/>
        </p:nvSpPr>
        <p:spPr>
          <a:xfrm>
            <a:off x="4979670" y="4959350"/>
            <a:ext cx="1271905" cy="368300"/>
          </a:xfrm>
          <a:prstGeom prst="rect">
            <a:avLst/>
          </a:prstGeom>
          <a:noFill/>
        </p:spPr>
        <p:txBody>
          <a:bodyPr wrap="square" rtlCol="0">
            <a:spAutoFit/>
          </a:bodyPr>
          <a:p>
            <a:r>
              <a:rPr lang="en-US" altLang="zh-CN">
                <a:solidFill>
                  <a:srgbClr val="FF0000"/>
                </a:solidFill>
              </a:rPr>
              <a:t>2023.02.01</a:t>
            </a:r>
            <a:endParaRPr lang="en-US" altLang="zh-CN">
              <a:solidFill>
                <a:srgbClr val="FF0000"/>
              </a:solidFill>
            </a:endParaRPr>
          </a:p>
        </p:txBody>
      </p:sp>
      <p:sp>
        <p:nvSpPr>
          <p:cNvPr id="6" name="文本框 5"/>
          <p:cNvSpPr txBox="1"/>
          <p:nvPr/>
        </p:nvSpPr>
        <p:spPr>
          <a:xfrm>
            <a:off x="9480550" y="4959350"/>
            <a:ext cx="1430020" cy="368300"/>
          </a:xfrm>
          <a:prstGeom prst="rect">
            <a:avLst/>
          </a:prstGeom>
          <a:noFill/>
        </p:spPr>
        <p:txBody>
          <a:bodyPr wrap="square" rtlCol="0">
            <a:spAutoFit/>
          </a:bodyPr>
          <a:p>
            <a:r>
              <a:rPr lang="en-US" altLang="zh-CN">
                <a:solidFill>
                  <a:srgbClr val="FF0000"/>
                </a:solidFill>
              </a:rPr>
              <a:t>2023.02.02</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开票信息维护</a:t>
            </a:r>
            <a:endParaRPr lang="zh-CN" altLang="en-US" sz="16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rcRect t="51034"/>
          <a:stretch>
            <a:fillRect/>
          </a:stretch>
        </p:blipFill>
        <p:spPr>
          <a:xfrm>
            <a:off x="335915" y="1412875"/>
            <a:ext cx="11621135" cy="3909695"/>
          </a:xfrm>
          <a:prstGeom prst="rect">
            <a:avLst/>
          </a:prstGeom>
        </p:spPr>
      </p:pic>
      <p:sp>
        <p:nvSpPr>
          <p:cNvPr id="6" name="文本框 5"/>
          <p:cNvSpPr txBox="1"/>
          <p:nvPr/>
        </p:nvSpPr>
        <p:spPr>
          <a:xfrm>
            <a:off x="1487805" y="3244850"/>
            <a:ext cx="1294130" cy="368300"/>
          </a:xfrm>
          <a:prstGeom prst="rect">
            <a:avLst/>
          </a:prstGeom>
          <a:noFill/>
        </p:spPr>
        <p:txBody>
          <a:bodyPr wrap="square" rtlCol="0">
            <a:spAutoFit/>
          </a:bodyPr>
          <a:p>
            <a:r>
              <a:rPr lang="zh-CN" altLang="en-US">
                <a:solidFill>
                  <a:srgbClr val="FF0000"/>
                </a:solidFill>
              </a:rPr>
              <a:t>天数：</a:t>
            </a:r>
            <a:r>
              <a:rPr lang="en-US" altLang="zh-CN">
                <a:solidFill>
                  <a:srgbClr val="FF0000"/>
                </a:solidFill>
              </a:rPr>
              <a:t>2</a:t>
            </a:r>
            <a:r>
              <a:rPr lang="zh-CN" altLang="en-US">
                <a:solidFill>
                  <a:srgbClr val="FF0000"/>
                </a:solidFill>
              </a:rPr>
              <a:t>天</a:t>
            </a:r>
            <a:endParaRPr lang="zh-CN" altLang="en-US">
              <a:solidFill>
                <a:srgbClr val="FF0000"/>
              </a:solidFill>
            </a:endParaRPr>
          </a:p>
        </p:txBody>
      </p:sp>
      <p:sp>
        <p:nvSpPr>
          <p:cNvPr id="10" name="文本框 9"/>
          <p:cNvSpPr txBox="1"/>
          <p:nvPr/>
        </p:nvSpPr>
        <p:spPr>
          <a:xfrm>
            <a:off x="3576320" y="3244850"/>
            <a:ext cx="2570480" cy="368300"/>
          </a:xfrm>
          <a:prstGeom prst="rect">
            <a:avLst/>
          </a:prstGeom>
          <a:noFill/>
        </p:spPr>
        <p:txBody>
          <a:bodyPr wrap="square" rtlCol="0">
            <a:spAutoFit/>
          </a:bodyPr>
          <a:p>
            <a:r>
              <a:rPr lang="zh-CN" altLang="en-US">
                <a:solidFill>
                  <a:srgbClr val="FF0000"/>
                </a:solidFill>
              </a:rPr>
              <a:t>入住时间：</a:t>
            </a:r>
            <a:r>
              <a:rPr lang="en-US" altLang="zh-CN">
                <a:solidFill>
                  <a:srgbClr val="FF0000"/>
                </a:solidFill>
              </a:rPr>
              <a:t>2023.02.01</a:t>
            </a:r>
            <a:endParaRPr lang="en-US" altLang="zh-CN">
              <a:solidFill>
                <a:srgbClr val="FF0000"/>
              </a:solidFill>
            </a:endParaRPr>
          </a:p>
        </p:txBody>
      </p:sp>
      <p:sp>
        <p:nvSpPr>
          <p:cNvPr id="11" name="文本框 10"/>
          <p:cNvSpPr txBox="1"/>
          <p:nvPr/>
        </p:nvSpPr>
        <p:spPr>
          <a:xfrm>
            <a:off x="6888480" y="3244850"/>
            <a:ext cx="2503805" cy="368300"/>
          </a:xfrm>
          <a:prstGeom prst="rect">
            <a:avLst/>
          </a:prstGeom>
          <a:noFill/>
        </p:spPr>
        <p:txBody>
          <a:bodyPr wrap="square" rtlCol="0">
            <a:spAutoFit/>
          </a:bodyPr>
          <a:p>
            <a:r>
              <a:rPr lang="zh-CN" altLang="en-US">
                <a:solidFill>
                  <a:srgbClr val="FF0000"/>
                </a:solidFill>
              </a:rPr>
              <a:t>离店时间：</a:t>
            </a:r>
            <a:r>
              <a:rPr lang="en-US" altLang="zh-CN">
                <a:solidFill>
                  <a:srgbClr val="FF0000"/>
                </a:solidFill>
              </a:rPr>
              <a:t>2023.02.02</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14500"/>
            <a:ext cx="12192000" cy="2578735"/>
          </a:xfrm>
          <a:custGeom>
            <a:avLst/>
            <a:gdLst/>
            <a:ahLst/>
            <a:cxnLst/>
            <a:rect l="l" t="t" r="r" b="b"/>
            <a:pathLst>
              <a:path w="12192000" h="2578735">
                <a:moveTo>
                  <a:pt x="0" y="0"/>
                </a:moveTo>
                <a:lnTo>
                  <a:pt x="12192000" y="0"/>
                </a:lnTo>
                <a:lnTo>
                  <a:pt x="12192000" y="2578607"/>
                </a:lnTo>
                <a:lnTo>
                  <a:pt x="0" y="2578607"/>
                </a:lnTo>
                <a:lnTo>
                  <a:pt x="0" y="0"/>
                </a:lnTo>
                <a:close/>
              </a:path>
            </a:pathLst>
          </a:custGeom>
          <a:solidFill>
            <a:srgbClr val="005DA1"/>
          </a:solidFill>
        </p:spPr>
        <p:txBody>
          <a:bodyPr wrap="square" lIns="0" tIns="0" rIns="0" bIns="0" rtlCol="0"/>
          <a:lstStyle/>
          <a:p/>
        </p:txBody>
      </p:sp>
      <p:sp>
        <p:nvSpPr>
          <p:cNvPr id="3" name="object 3"/>
          <p:cNvSpPr txBox="1">
            <a:spLocks noGrp="1"/>
          </p:cNvSpPr>
          <p:nvPr>
            <p:ph type="title"/>
          </p:nvPr>
        </p:nvSpPr>
        <p:spPr>
          <a:xfrm>
            <a:off x="2718854" y="2537561"/>
            <a:ext cx="7513955" cy="996950"/>
          </a:xfrm>
          <a:prstGeom prst="rect">
            <a:avLst/>
          </a:prstGeom>
        </p:spPr>
        <p:txBody>
          <a:bodyPr vert="horz" wrap="square" lIns="0" tIns="12065" rIns="0" bIns="0" rtlCol="0">
            <a:spAutoFit/>
          </a:bodyPr>
          <a:lstStyle/>
          <a:p>
            <a:pPr marL="12700" algn="ctr">
              <a:lnSpc>
                <a:spcPct val="100000"/>
              </a:lnSpc>
              <a:spcBef>
                <a:spcPts val="95"/>
              </a:spcBef>
            </a:pPr>
            <a:r>
              <a:rPr sz="6400" b="0" u="sng" spc="-240" dirty="0">
                <a:solidFill>
                  <a:srgbClr val="FFFFFF"/>
                </a:solidFill>
                <a:uFill>
                  <a:solidFill>
                    <a:srgbClr val="FFFFFF"/>
                  </a:solidFill>
                </a:uFill>
                <a:latin typeface="Times New Roman" panose="02020603050405020304"/>
                <a:cs typeface="Times New Roman" panose="02020603050405020304"/>
              </a:rPr>
              <a:t> </a:t>
            </a:r>
            <a:r>
              <a:rPr lang="zh-CN" sz="6400" u="sng" dirty="0">
                <a:solidFill>
                  <a:srgbClr val="FFFFFF"/>
                </a:solidFill>
                <a:uFill>
                  <a:solidFill>
                    <a:srgbClr val="FFFFFF"/>
                  </a:solidFill>
                </a:uFill>
              </a:rPr>
              <a:t>感</a:t>
            </a:r>
            <a:r>
              <a:rPr sz="6400" u="sng" dirty="0">
                <a:solidFill>
                  <a:srgbClr val="FFFFFF"/>
                </a:solidFill>
                <a:uFill>
                  <a:solidFill>
                    <a:srgbClr val="FFFFFF"/>
                  </a:solidFill>
                </a:uFill>
              </a:rPr>
              <a:t>谢您的聆听</a:t>
            </a:r>
            <a:endParaRPr sz="6400">
              <a:latin typeface="Times New Roman" panose="02020603050405020304"/>
              <a:cs typeface="Times New Roman" panose="02020603050405020304"/>
            </a:endParaRPr>
          </a:p>
        </p:txBody>
      </p:sp>
      <p:sp>
        <p:nvSpPr>
          <p:cNvPr id="4" name="object 4"/>
          <p:cNvSpPr txBox="1"/>
          <p:nvPr/>
        </p:nvSpPr>
        <p:spPr>
          <a:xfrm>
            <a:off x="11017250" y="6425565"/>
            <a:ext cx="2578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panose="020F0502020204030204"/>
                <a:cs typeface="Calibri" panose="020F0502020204030204"/>
              </a:rPr>
              <a:t>194</a:t>
            </a:r>
            <a:endParaRPr sz="1200">
              <a:latin typeface="Calibri" panose="020F0502020204030204"/>
              <a:cs typeface="Calibri" panose="020F0502020204030204"/>
            </a:endParaRPr>
          </a:p>
        </p:txBody>
      </p:sp>
      <p:sp>
        <p:nvSpPr>
          <p:cNvPr id="7" name="object 7"/>
          <p:cNvSpPr/>
          <p:nvPr/>
        </p:nvSpPr>
        <p:spPr>
          <a:xfrm>
            <a:off x="72364" y="1755990"/>
            <a:ext cx="2760294" cy="507928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4" name="图片 3" descr="9403678ee1d88c5f4ec2907e4f020f8"/>
          <p:cNvPicPr>
            <a:picLocks noChangeAspect="1"/>
          </p:cNvPicPr>
          <p:nvPr/>
        </p:nvPicPr>
        <p:blipFill>
          <a:blip r:embed="rId1"/>
          <a:stretch>
            <a:fillRect/>
          </a:stretch>
        </p:blipFill>
        <p:spPr>
          <a:xfrm>
            <a:off x="1066800" y="953770"/>
            <a:ext cx="10058400" cy="49504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2"/>
          <p:cNvSpPr/>
          <p:nvPr/>
        </p:nvSpPr>
        <p:spPr>
          <a:xfrm rot="10800000">
            <a:off x="5592759" y="0"/>
            <a:ext cx="936105" cy="238970"/>
          </a:xfrm>
          <a:prstGeom prst="triangle">
            <a:avLst/>
          </a:prstGeom>
          <a:solidFill>
            <a:schemeClr val="accent1">
              <a:lumMod val="50000"/>
            </a:schemeClr>
          </a:solidFill>
          <a:ln w="12700">
            <a:solidFill>
              <a:schemeClr val="accent1">
                <a:lumMod val="50000"/>
              </a:schemeClr>
            </a:solidFill>
            <a:miter lim="400000"/>
          </a:ln>
        </p:spPr>
        <p:txBody>
          <a:bodyPr lIns="45719" rIns="45719" anchor="ctr"/>
          <a:lstStyle/>
          <a:p>
            <a:pPr algn="ctr">
              <a:defRPr>
                <a:solidFill>
                  <a:srgbClr val="FFFFFF"/>
                </a:solidFill>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TextBox 4"/>
          <p:cNvSpPr txBox="1"/>
          <p:nvPr/>
        </p:nvSpPr>
        <p:spPr>
          <a:xfrm>
            <a:off x="5126990" y="238760"/>
            <a:ext cx="1866900" cy="33718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功能模块操作介绍</a:t>
            </a:r>
            <a:endParaRPr lang="zh-CN" altLang="en-US" sz="1600" dirty="0">
              <a:latin typeface="微软雅黑" panose="020B0503020204020204" charset="-122"/>
              <a:ea typeface="微软雅黑" panose="020B0503020204020204" charset="-122"/>
            </a:endParaRPr>
          </a:p>
        </p:txBody>
      </p:sp>
      <p:sp>
        <p:nvSpPr>
          <p:cNvPr id="7" name="横卷形 6"/>
          <p:cNvSpPr/>
          <p:nvPr/>
        </p:nvSpPr>
        <p:spPr>
          <a:xfrm>
            <a:off x="407670" y="332740"/>
            <a:ext cx="1539875" cy="571500"/>
          </a:xfrm>
          <a:prstGeom prst="horizontalScroll">
            <a:avLst/>
          </a:prstGeom>
          <a:noFill/>
          <a:ln w="19050" cmpd="sng">
            <a:solidFill>
              <a:schemeClr val="accent1">
                <a:shade val="50000"/>
              </a:schemeClr>
            </a:solidFill>
            <a:prstDash val="solid"/>
          </a:ln>
          <a:extLst>
            <a:ext uri="{909E8E84-426E-40DD-AFC4-6F175D3DCCD1}">
              <a14:hiddenFill xmlns:a14="http://schemas.microsoft.com/office/drawing/2010/main">
                <a:solidFill>
                  <a:srgbClr val="005DA2"/>
                </a:solidFill>
              </a14:hiddenFill>
            </a:ext>
          </a:extLst>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charset="-122"/>
                <a:ea typeface="微软雅黑" panose="020B0503020204020204" charset="-122"/>
              </a:rPr>
              <a:t>蓝字发票开具</a:t>
            </a:r>
            <a:endParaRPr lang="zh-CN" altLang="en-US" sz="1600" dirty="0">
              <a:latin typeface="微软雅黑" panose="020B0503020204020204" charset="-122"/>
              <a:ea typeface="微软雅黑" panose="020B0503020204020204" charset="-122"/>
            </a:endParaRPr>
          </a:p>
        </p:txBody>
      </p:sp>
      <p:pic>
        <p:nvPicPr>
          <p:cNvPr id="4" name="图片 3" descr="9403678ee1d88c5f4ec2907e4f020f8"/>
          <p:cNvPicPr>
            <a:picLocks noChangeAspect="1"/>
          </p:cNvPicPr>
          <p:nvPr/>
        </p:nvPicPr>
        <p:blipFill>
          <a:blip r:embed="rId1"/>
          <a:stretch>
            <a:fillRect/>
          </a:stretch>
        </p:blipFill>
        <p:spPr>
          <a:xfrm>
            <a:off x="1066800" y="953770"/>
            <a:ext cx="10058400" cy="4950460"/>
          </a:xfrm>
          <a:prstGeom prst="rect">
            <a:avLst/>
          </a:prstGeom>
        </p:spPr>
      </p:pic>
      <p:pic>
        <p:nvPicPr>
          <p:cNvPr id="2" name="图片 1" descr="ed95384b7a0efbece97e59ea77f8ea6"/>
          <p:cNvPicPr>
            <a:picLocks noChangeAspect="1"/>
          </p:cNvPicPr>
          <p:nvPr/>
        </p:nvPicPr>
        <p:blipFill>
          <a:blip r:embed="rId2"/>
          <a:stretch>
            <a:fillRect/>
          </a:stretch>
        </p:blipFill>
        <p:spPr>
          <a:xfrm>
            <a:off x="1066800" y="953770"/>
            <a:ext cx="10058400" cy="495046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ID" val="custom222_1*i*1"/>
  <p:tag name="KSO_WM_TEMPLATE_CATEGORY" val="custom"/>
  <p:tag name="KSO_WM_TEMPLATE_INDEX" val="222"/>
  <p:tag name="KSO_WM_UNIT_LAYERLEVEL" val="1"/>
  <p:tag name="KSO_WM_TAG_VERSION" val="1.0"/>
  <p:tag name="KSO_WM_BEAUTIFY_FLAG" val="#wm#"/>
  <p:tag name="KSO_WM_UNIT_TYPE" val="i"/>
  <p:tag name="KSO_WM_UNIT_INDEX" val="1"/>
</p:tagLst>
</file>

<file path=ppt/tags/tag10.xml><?xml version="1.0" encoding="utf-8"?>
<p:tagLst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11.xml><?xml version="1.0" encoding="utf-8"?>
<p:tagLst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12.xml><?xml version="1.0" encoding="utf-8"?>
<p:tagLst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13.xml><?xml version="1.0" encoding="utf-8"?>
<p:tagLst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14.xml><?xml version="1.0" encoding="utf-8"?>
<p:tagLst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15.xml><?xml version="1.0" encoding="utf-8"?>
<p:tagLst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16.xml><?xml version="1.0" encoding="utf-8"?>
<p:tagLst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17.xml><?xml version="1.0" encoding="utf-8"?>
<p:tagLst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18.xml><?xml version="1.0" encoding="utf-8"?>
<p:tagLst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19.xml><?xml version="1.0" encoding="utf-8"?>
<p:tagLst xmlns:p="http://schemas.openxmlformats.org/presentationml/2006/main">
  <p:tag name="KSO_WM_TAG_VERSION" val="1.0"/>
  <p:tag name="KSO_WM_TEMPLATE_CATEGORY" val="custom"/>
  <p:tag name="KSO_WM_TEMPLATE_INDEX" val="222"/>
</p:tagLst>
</file>

<file path=ppt/tags/tag2.xml><?xml version="1.0" encoding="utf-8"?>
<p:tagLst xmlns:p="http://schemas.openxmlformats.org/presentationml/2006/main">
  <p:tag name="KSO_WM_UNIT_HIGHLIGHT" val="0"/>
  <p:tag name="KSO_WM_UNIT_COMPATIBLE" val="0"/>
  <p:tag name="KSO_WM_UNIT_ID" val="custom222_1*i*3"/>
  <p:tag name="KSO_WM_TEMPLATE_CATEGORY" val="custom"/>
  <p:tag name="KSO_WM_TEMPLATE_INDEX" val="222"/>
  <p:tag name="KSO_WM_UNIT_LAYERLEVEL" val="1"/>
  <p:tag name="KSO_WM_TAG_VERSION" val="1.0"/>
  <p:tag name="KSO_WM_BEAUTIFY_FLAG" val="#wm#"/>
  <p:tag name="KSO_WM_UNIT_TYPE" val="i"/>
  <p:tag name="KSO_WM_UNIT_INDEX" val="3"/>
</p:tagLst>
</file>

<file path=ppt/tags/tag20.xml><?xml version="1.0" encoding="utf-8"?>
<p:tagLst xmlns:p="http://schemas.openxmlformats.org/presentationml/2006/main">
  <p:tag name="KSO_WM_TAG_VERSION" val="1.0"/>
  <p:tag name="KSO_WM_TEMPLATE_CATEGORY" val="custom"/>
  <p:tag name="KSO_WM_TEMPLATE_INDEX" val="222"/>
</p:tagLst>
</file>

<file path=ppt/tags/tag21.xml><?xml version="1.0" encoding="utf-8"?>
<p:tagLst xmlns:p="http://schemas.openxmlformats.org/presentationml/2006/main">
  <p:tag name="KSO_WM_TAG_VERSION" val="1.0"/>
  <p:tag name="KSO_WM_BEAUTIFY_FLAG" val="#wm#"/>
  <p:tag name="KSO_WM_COMBINE_RELATE_SLIDE_ID" val="background20185109_1"/>
  <p:tag name="KSO_WM_TEMPLATE_CATEGORY" val="custom"/>
  <p:tag name="KSO_WM_TEMPLATE_INDEX" val="222"/>
  <p:tag name="KSO_WM_TEMPLATE_SUBCATEGORY" val="combine"/>
  <p:tag name="KSO_WM_TEMPLATE_THUMBS_INDEX" val="1、2、3、4、6、8、9、10、"/>
</p:tagLst>
</file>

<file path=ppt/tags/tag22.xml><?xml version="1.0" encoding="utf-8"?>
<p:tagLst xmlns:p="http://schemas.openxmlformats.org/presentationml/2006/main">
  <p:tag name="KSO_WM_UNIT_HIGHLIGHT" val="0"/>
  <p:tag name="KSO_WM_UNIT_COMPATIBLE" val="0"/>
  <p:tag name="KSO_WM_UNIT_ID" val="custom222_1*i*3"/>
  <p:tag name="KSO_WM_TEMPLATE_CATEGORY" val="custom"/>
  <p:tag name="KSO_WM_TEMPLATE_INDEX" val="222"/>
  <p:tag name="KSO_WM_UNIT_LAYERLEVEL" val="1"/>
  <p:tag name="KSO_WM_TAG_VERSION" val="1.0"/>
  <p:tag name="KSO_WM_BEAUTIFY_FLAG" val="#wm#"/>
  <p:tag name="KSO_WM_UNIT_TYPE" val="i"/>
  <p:tag name="KSO_WM_UNIT_INDEX" val="3"/>
</p:tagLst>
</file>

<file path=ppt/tags/tag23.xml><?xml version="1.0" encoding="utf-8"?>
<p:tagLst xmlns:p="http://schemas.openxmlformats.org/presentationml/2006/main">
  <p:tag name="KSO_WM_UNIT_HIGHLIGHT" val="0"/>
  <p:tag name="KSO_WM_UNIT_COMPATIBLE" val="0"/>
  <p:tag name="KSO_WM_UNIT_ID" val="custom222_1*i*4"/>
  <p:tag name="KSO_WM_TEMPLATE_CATEGORY" val="custom"/>
  <p:tag name="KSO_WM_TEMPLATE_INDEX" val="222"/>
  <p:tag name="KSO_WM_UNIT_LAYERLEVEL" val="1"/>
  <p:tag name="KSO_WM_TAG_VERSION" val="1.0"/>
  <p:tag name="KSO_WM_BEAUTIFY_FLAG" val="#wm#"/>
  <p:tag name="KSO_WM_UNIT_TYPE" val="i"/>
  <p:tag name="KSO_WM_UNIT_INDEX" val="4"/>
</p:tagLst>
</file>

<file path=ppt/tags/tag3.xml><?xml version="1.0" encoding="utf-8"?>
<p:tagLst xmlns:p="http://schemas.openxmlformats.org/presentationml/2006/main">
  <p:tag name="KSO_WM_UNIT_HIGHLIGHT" val="0"/>
  <p:tag name="KSO_WM_UNIT_COMPATIBLE" val="0"/>
  <p:tag name="KSO_WM_UNIT_ID" val="custom222_1*i*4"/>
  <p:tag name="KSO_WM_TEMPLATE_CATEGORY" val="custom"/>
  <p:tag name="KSO_WM_TEMPLATE_INDEX" val="222"/>
  <p:tag name="KSO_WM_UNIT_LAYERLEVEL" val="1"/>
  <p:tag name="KSO_WM_TAG_VERSION" val="1.0"/>
  <p:tag name="KSO_WM_BEAUTIFY_FLAG" val="#wm#"/>
  <p:tag name="KSO_WM_UNIT_TYPE" val="i"/>
  <p:tag name="KSO_WM_UNIT_INDEX" val="4"/>
</p:tagLst>
</file>

<file path=ppt/tags/tag4.xml><?xml version="1.0" encoding="utf-8"?>
<p:tagLst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5.xml><?xml version="1.0" encoding="utf-8"?>
<p:tagLst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6.xml><?xml version="1.0" encoding="utf-8"?>
<p:tagLst xmlns:p="http://schemas.openxmlformats.org/presentationml/2006/main">
  <p:tag name="KSO_WM_UNIT_HIGHLIGHT" val="0"/>
  <p:tag name="KSO_WM_UNIT_COMPATIBLE" val="0"/>
  <p:tag name="KSO_WM_UNIT_ID" val="custom222_1*i*1"/>
  <p:tag name="KSO_WM_TEMPLATE_CATEGORY" val="custom"/>
  <p:tag name="KSO_WM_TEMPLATE_INDEX" val="222"/>
  <p:tag name="KSO_WM_UNIT_LAYERLEVEL" val="1"/>
  <p:tag name="KSO_WM_TAG_VERSION" val="1.0"/>
  <p:tag name="KSO_WM_BEAUTIFY_FLAG" val="#wm#"/>
  <p:tag name="KSO_WM_UNIT_TYPE" val="i"/>
  <p:tag name="KSO_WM_UNIT_INDEX" val="1"/>
</p:tagLst>
</file>

<file path=ppt/tags/tag7.xml><?xml version="1.0" encoding="utf-8"?>
<p:tagLst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8.xml><?xml version="1.0" encoding="utf-8"?>
<p:tagLst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9.xml><?xml version="1.0" encoding="utf-8"?>
<p:tagLst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heme/theme1.xml><?xml version="1.0" encoding="utf-8"?>
<a:theme xmlns:a="http://schemas.openxmlformats.org/drawingml/2006/main" name="company intro">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2452</Words>
  <Application>WPS 演示</Application>
  <PresentationFormat>宽屏</PresentationFormat>
  <Paragraphs>398</Paragraphs>
  <Slides>72</Slides>
  <Notes>190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72</vt:i4>
      </vt:variant>
    </vt:vector>
  </HeadingPairs>
  <TitlesOfParts>
    <vt:vector size="84" baseType="lpstr">
      <vt:lpstr>Arial</vt:lpstr>
      <vt:lpstr>宋体</vt:lpstr>
      <vt:lpstr>Wingdings</vt:lpstr>
      <vt:lpstr>黑体</vt:lpstr>
      <vt:lpstr>微软雅黑</vt:lpstr>
      <vt:lpstr>Times New Roman</vt:lpstr>
      <vt:lpstr>等线</vt:lpstr>
      <vt:lpstr>Arial Unicode MS</vt:lpstr>
      <vt:lpstr>Calibri</vt:lpstr>
      <vt:lpstr>Times New Roman</vt:lpstr>
      <vt:lpstr>Calibri</vt:lpstr>
      <vt:lpstr>company intro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感谢您的聆听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周俊杰</cp:lastModifiedBy>
  <cp:revision>398</cp:revision>
  <dcterms:created xsi:type="dcterms:W3CDTF">2019-01-03T01:50:00Z</dcterms:created>
  <dcterms:modified xsi:type="dcterms:W3CDTF">2023-12-04T04:04:43Z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29E2FC0C169646E9A9FCC6C5F946A6F1</vt:lpwstr>
  </property>
</Properties>
</file>